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"/>
            <a:ext cx="9143999" cy="7073730"/>
            <a:chOff x="0" y="1"/>
            <a:chExt cx="9143999" cy="7073730"/>
          </a:xfrm>
        </p:grpSpPr>
        <p:pic>
          <p:nvPicPr>
            <p:cNvPr id="5" name="Рисунок 4" descr="http://www.naszraciborz.pl/photos/1354611498ekologia04122012-.png"/>
            <p:cNvPicPr/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"/>
              <a:ext cx="9143999" cy="707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429124" y="500042"/>
              <a:ext cx="4357718" cy="21368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CanU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Проект </a:t>
              </a:r>
            </a:p>
            <a:p>
              <a:pPr algn="ctr"/>
              <a:r>
                <a:rPr lang="ru-RU" sz="3600" b="1" cap="none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«Ты - маленькая часть</a:t>
              </a:r>
            </a:p>
            <a:p>
              <a:pPr algn="ctr"/>
              <a:r>
                <a:rPr lang="ru-RU" sz="3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большой природы»</a:t>
              </a:r>
              <a:endParaRPr lang="ru-RU" sz="3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http://www.tvoyrebenok.ru/images/presentation/ecology/b/02.jpg"/>
            <p:cNvPicPr>
              <a:picLocks noChangeAspect="1" noChangeArrowheads="1"/>
            </p:cNvPicPr>
            <p:nvPr/>
          </p:nvPicPr>
          <p:blipFill>
            <a:blip r:embed="rId2" cstate="screen">
              <a:lum bright="-3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5721" y="214290"/>
              <a:ext cx="2214577" cy="202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3214677" y="285729"/>
              <a:ext cx="517538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/>
                  </a:solidFill>
                  <a:effectLst/>
                </a:rPr>
                <a:t>Как вы думаете, о чем мы будем говорить?</a:t>
              </a:r>
              <a:endParaRPr lang="ru-RU" sz="2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143108" y="2357430"/>
              <a:ext cx="1928826" cy="20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86182" y="4572008"/>
              <a:ext cx="207170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Прямоугольник 7"/>
            <p:cNvSpPr/>
            <p:nvPr/>
          </p:nvSpPr>
          <p:spPr>
            <a:xfrm>
              <a:off x="4286248" y="2071679"/>
              <a:ext cx="400052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/>
                  </a:solidFill>
                  <a:effectLst/>
                </a:rPr>
                <a:t>Копилка ваших идей</a:t>
              </a:r>
              <a:endParaRPr lang="ru-RU" sz="2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9" name="Picture 6" descr="C:\Documents and Settings\Курсы\Рабочий стол\animashki-deti-824.gif"/>
            <p:cNvPicPr>
              <a:picLocks noChangeAspect="1" noChangeArrowheads="1" noCrop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500958" y="5072074"/>
              <a:ext cx="1381125" cy="1381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http://www.tvoyrebenok.ru/images/presentation/ecology/b/02.jpg"/>
            <p:cNvPicPr>
              <a:picLocks noChangeAspect="1" noChangeArrowheads="1"/>
            </p:cNvPicPr>
            <p:nvPr/>
          </p:nvPicPr>
          <p:blipFill>
            <a:blip r:embed="rId2" cstate="screen">
              <a:lum bright="-3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251520" y="571481"/>
              <a:ext cx="410445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err="1" smtClean="0">
                  <a:ln/>
                  <a:solidFill>
                    <a:srgbClr val="002060"/>
                  </a:solidFill>
                  <a:effectLst/>
                </a:rPr>
                <a:t>Почему</a:t>
              </a:r>
              <a:r>
                <a:rPr lang="en-US" sz="3200" b="1" cap="none" spc="0" dirty="0" smtClean="0">
                  <a:ln/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cap="none" spc="0" dirty="0" err="1" smtClean="0">
                  <a:ln/>
                  <a:solidFill>
                    <a:srgbClr val="002060"/>
                  </a:solidFill>
                  <a:effectLst/>
                </a:rPr>
                <a:t>люди</a:t>
              </a:r>
              <a:r>
                <a:rPr lang="en-US" sz="3200" b="1" cap="none" spc="0" dirty="0" smtClean="0">
                  <a:ln/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cap="none" spc="0" dirty="0" err="1" smtClean="0">
                  <a:ln/>
                  <a:solidFill>
                    <a:srgbClr val="002060"/>
                  </a:solidFill>
                  <a:effectLst/>
                </a:rPr>
                <a:t>должны</a:t>
              </a:r>
              <a:r>
                <a:rPr lang="en-US" sz="3200" b="1" cap="none" spc="0" dirty="0" smtClean="0">
                  <a:ln/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cap="none" spc="0" dirty="0" err="1" smtClean="0">
                  <a:ln/>
                  <a:solidFill>
                    <a:srgbClr val="002060"/>
                  </a:solidFill>
                  <a:effectLst/>
                </a:rPr>
                <a:t>думать</a:t>
              </a:r>
              <a:r>
                <a:rPr lang="en-US" sz="3200" b="1" cap="none" spc="0" dirty="0" smtClean="0">
                  <a:ln/>
                  <a:solidFill>
                    <a:srgbClr val="002060"/>
                  </a:solidFill>
                  <a:effectLst/>
                </a:rPr>
                <a:t> о </a:t>
              </a:r>
              <a:r>
                <a:rPr lang="en-US" sz="3200" b="1" cap="none" spc="0" dirty="0" err="1" smtClean="0">
                  <a:ln/>
                  <a:solidFill>
                    <a:srgbClr val="002060"/>
                  </a:solidFill>
                  <a:effectLst/>
                </a:rPr>
                <a:t>будущем</a:t>
              </a:r>
              <a:r>
                <a:rPr lang="en-US" sz="3200" b="1" cap="none" spc="0" dirty="0" smtClean="0">
                  <a:ln/>
                  <a:solidFill>
                    <a:srgbClr val="002060"/>
                  </a:solidFill>
                  <a:effectLst/>
                </a:rPr>
                <a:t>?</a:t>
              </a:r>
              <a:endParaRPr lang="ru-RU" sz="3200" b="1" cap="none" spc="0" dirty="0">
                <a:ln/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screen"/>
            <a:srcRect b="4622"/>
            <a:stretch>
              <a:fillRect/>
            </a:stretch>
          </p:blipFill>
          <p:spPr bwMode="auto">
            <a:xfrm>
              <a:off x="4283968" y="260648"/>
              <a:ext cx="4714908" cy="6329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1" descr="C:\Users\татьяна\Desktop\эко\06.jpg"/>
            <p:cNvPicPr>
              <a:picLocks noChangeAspect="1" noChangeArrowheads="1"/>
            </p:cNvPicPr>
            <p:nvPr/>
          </p:nvPicPr>
          <p:blipFill>
            <a:blip r:embed="rId2" cstate="screen"/>
            <a:srcRect b="804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428596" y="357166"/>
              <a:ext cx="81439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Почему нужно бережно относиться к Земле?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5" name="Picture 2" descr="C:\Documents and Settings\Admin\Мои документы\Мои рисунки\0003-003-Istochniki-zagrjaznenija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00100" y="1857364"/>
              <a:ext cx="7072362" cy="4714908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88640"/>
            <a:ext cx="8712968" cy="6440785"/>
            <a:chOff x="251520" y="188640"/>
            <a:chExt cx="8712968" cy="644078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42976" y="188640"/>
              <a:ext cx="6715172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kumimoji="0" lang="ru-RU" sz="3200" i="0" u="none" strike="noStrike" cap="none" spc="0" normalizeH="0" baseline="0" dirty="0" smtClean="0">
                  <a:ln w="1905"/>
                  <a:solidFill>
                    <a:srgbClr val="00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Как человек</a:t>
              </a:r>
              <a:r>
                <a:rPr kumimoji="0" lang="ru-RU" sz="3200" i="0" u="none" strike="noStrike" cap="none" spc="0" normalizeH="0" dirty="0" smtClean="0">
                  <a:ln w="1905"/>
                  <a:solidFill>
                    <a:srgbClr val="00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i="0" u="none" strike="noStrike" cap="none" spc="0" normalizeH="0" baseline="0" dirty="0" smtClean="0">
                  <a:ln w="1905"/>
                  <a:solidFill>
                    <a:srgbClr val="00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взаимосвязан</a:t>
              </a:r>
            </a:p>
            <a:p>
              <a:pPr algn="ctr"/>
              <a:r>
                <a:rPr kumimoji="0" lang="ru-RU" sz="3200" i="0" u="none" strike="noStrike" cap="none" spc="0" normalizeH="0" baseline="0" dirty="0" smtClean="0">
                  <a:ln w="1905"/>
                  <a:solidFill>
                    <a:srgbClr val="00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 природой?</a:t>
              </a:r>
              <a:endParaRPr lang="ru-RU" sz="3200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1520" y="1628800"/>
              <a:ext cx="3333750" cy="500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3779912" y="1268761"/>
              <a:ext cx="5184576" cy="45243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Человек – это часть природы. </a:t>
              </a:r>
            </a:p>
            <a:p>
              <a:pPr algn="ctr"/>
              <a:endPara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Font typeface="Wingdings" pitchFamily="2" charset="2"/>
                <a:buChar char="ü"/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Человек пользуется дарами природы.</a:t>
              </a:r>
            </a:p>
            <a:p>
              <a:pPr algn="ctr"/>
              <a:endPara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Font typeface="Wingdings" pitchFamily="2" charset="2"/>
                <a:buChar char="ü"/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Жизнь человека вне природы невозможна.</a:t>
              </a:r>
            </a:p>
            <a:p>
              <a:pPr algn="ctr"/>
              <a:endPara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1" descr="C:\Users\татьяна\Desktop\эко\06.jpg"/>
            <p:cNvPicPr>
              <a:picLocks noChangeAspect="1" noChangeArrowheads="1"/>
            </p:cNvPicPr>
            <p:nvPr/>
          </p:nvPicPr>
          <p:blipFill>
            <a:blip r:embed="rId2" cstate="screen"/>
            <a:srcRect b="804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Admin\Мои документы\Мои рисунки\logo-26887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52120" y="3429000"/>
              <a:ext cx="3278096" cy="306896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57159" y="188640"/>
              <a:ext cx="5943033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Что такое экология?</a:t>
              </a:r>
              <a:endParaRPr lang="ru-RU" sz="5400" b="1" dirty="0">
                <a:ln w="11430"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1560" y="2060848"/>
              <a:ext cx="475252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ln w="3175"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</a:rPr>
                <a:t>Экология - это наука, которая учит нас бережно относиться к  окружающему миру, Земле.</a:t>
              </a:r>
              <a:endParaRPr lang="ru-RU" sz="3200" b="1" dirty="0">
                <a:ln w="3175"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http://www.tvoyrebenok.ru/images/presentation/ecology/b/02.jpg"/>
            <p:cNvPicPr>
              <a:picLocks noChangeAspect="1" noChangeArrowheads="1"/>
            </p:cNvPicPr>
            <p:nvPr/>
          </p:nvPicPr>
          <p:blipFill>
            <a:blip r:embed="rId2" cstate="screen">
              <a:lum bright="-4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827584" y="260648"/>
              <a:ext cx="76328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Кто такие экологи?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1340768"/>
              <a:ext cx="5580112" cy="39703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Экологи –это люди, </a:t>
              </a:r>
            </a:p>
            <a:p>
              <a:pPr algn="ctr"/>
              <a:r>
                <a:rPr lang="ru-RU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которые занимаются экологией.</a:t>
              </a:r>
            </a:p>
            <a:p>
              <a:pPr algn="ctr"/>
              <a:r>
                <a:rPr lang="ru-RU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Это учёные, которые оберегают всё, что растёт и всех, кто живёт в природе, от исчезновения.</a:t>
              </a:r>
              <a:endPara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Витальевна</dc:creator>
  <cp:lastModifiedBy>татьяна</cp:lastModifiedBy>
  <cp:revision>3</cp:revision>
  <dcterms:created xsi:type="dcterms:W3CDTF">2014-06-26T12:34:24Z</dcterms:created>
  <dcterms:modified xsi:type="dcterms:W3CDTF">2014-06-26T13:01:27Z</dcterms:modified>
</cp:coreProperties>
</file>