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0%BA%D0%B0%D1%80%D1%82%D0%B8%D0%BD%D0%BA%D0%B0%20%D0%BB%D1%8E%D0%B1%D0%BE%D0%B2%D1%8C%20%D0%BA%20%D0%BF%D1%80%D0%B8%D1%80%D0%BE%D0%B4%D0%B5&amp;noreask=1&amp;pos=26&amp;rpt=simage&amp;lr=2&amp;uinfo=sw-1349-sh-668-fw-1124-fh-462-pd-1&amp;img_url=http://img0.liveinternet.ru/images/attach/b/3/15/647/15647033_600_kjkbuu2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142852"/>
            <a:ext cx="65868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Исследовательская работа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группы «Экологи»</a:t>
            </a:r>
          </a:p>
          <a:p>
            <a:pPr algn="ctr"/>
            <a:endParaRPr lang="ru-RU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7" y="2500306"/>
            <a:ext cx="59293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исследования: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«Как решить  экологические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проблемы нашего города»</a:t>
            </a:r>
            <a:endParaRPr lang="ru-RU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4822" y="857232"/>
            <a:ext cx="2750497" cy="52322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Гипотеза:</a:t>
            </a:r>
            <a:endParaRPr lang="ru-RU" sz="2800" b="1" dirty="0">
              <a:ln w="11430"/>
              <a:solidFill>
                <a:srgbClr val="00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3" y="1428737"/>
            <a:ext cx="596184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006600"/>
                </a:solidFill>
              </a:rPr>
              <a:t>мы предполагаем, что изучив экологические проблемы нашего города, мы будем поступать так, чтобы не нарушать экологическое равновесие.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785794"/>
            <a:ext cx="65722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blipFill>
                  <a:blip r:embed="rId3"/>
                  <a:tile tx="0" ty="0" sx="100000" sy="100000" flip="none" algn="tl"/>
                </a:blipFill>
                <a:latin typeface="+mj-lt"/>
              </a:rPr>
              <a:t>Цель исследования:</a:t>
            </a:r>
            <a:r>
              <a:rPr lang="ru-RU" sz="4000" dirty="0" smtClean="0">
                <a:blipFill>
                  <a:blip r:embed="rId3"/>
                  <a:tile tx="0" ty="0" sx="100000" sy="100000" flip="none" algn="tl"/>
                </a:blipFill>
                <a:latin typeface="+mj-lt"/>
              </a:rPr>
              <a:t> </a:t>
            </a:r>
          </a:p>
          <a:p>
            <a:r>
              <a:rPr lang="ru-RU" sz="3200" dirty="0" smtClean="0">
                <a:blipFill>
                  <a:blip r:embed="rId3"/>
                  <a:tile tx="0" ty="0" sx="100000" sy="100000" flip="none" algn="tl"/>
                </a:blipFill>
                <a:latin typeface="+mj-lt"/>
              </a:rPr>
              <a:t>формирование экологической воспитанности людей.</a:t>
            </a:r>
            <a:endParaRPr lang="ru-RU" sz="3200" dirty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2564904"/>
            <a:ext cx="63820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blipFill>
                  <a:blip r:embed="rId3"/>
                  <a:tile tx="0" ty="0" sx="100000" sy="100000" flip="none" algn="tl"/>
                </a:blipFill>
                <a:latin typeface="+mj-lt"/>
              </a:rPr>
              <a:t>Задачи:</a:t>
            </a:r>
            <a:endParaRPr lang="ru-RU" sz="2400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+mj-lt"/>
              </a:rPr>
              <a:t>находить факты экологического  </a:t>
            </a:r>
          </a:p>
          <a:p>
            <a:r>
              <a:rPr lang="ru-RU" sz="2400" dirty="0" smtClean="0">
                <a:solidFill>
                  <a:srgbClr val="006600"/>
                </a:solidFill>
                <a:latin typeface="+mj-lt"/>
              </a:rPr>
              <a:t>    неблагополучия в окружающей среде;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+mj-lt"/>
              </a:rPr>
              <a:t>оценивать отрицательное влияние </a:t>
            </a:r>
          </a:p>
          <a:p>
            <a:r>
              <a:rPr lang="ru-RU" sz="2400" dirty="0" smtClean="0">
                <a:solidFill>
                  <a:srgbClr val="006600"/>
                </a:solidFill>
                <a:latin typeface="+mj-lt"/>
              </a:rPr>
              <a:t>    человеческой деятельности на природу;</a:t>
            </a:r>
            <a:r>
              <a:rPr lang="ru-RU" sz="2400" dirty="0" smtClean="0">
                <a:solidFill>
                  <a:srgbClr val="006600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</a:rPr>
              <a:t>учиться быть заботливыми, добрыми и </a:t>
            </a:r>
          </a:p>
          <a:p>
            <a:r>
              <a:rPr lang="ru-RU" sz="2400" dirty="0" smtClean="0">
                <a:solidFill>
                  <a:srgbClr val="006600"/>
                </a:solidFill>
              </a:rPr>
              <a:t>    ответственными  гражданами нашего города.</a:t>
            </a:r>
            <a:endParaRPr lang="ru-RU" sz="2400" dirty="0" smtClean="0">
              <a:solidFill>
                <a:srgbClr val="006600"/>
              </a:solidFill>
              <a:latin typeface="+mj-lt"/>
            </a:endParaRPr>
          </a:p>
          <a:p>
            <a:endParaRPr lang="ru-RU" dirty="0" smtClean="0">
              <a:solidFill>
                <a:srgbClr val="006600"/>
              </a:solidFill>
              <a:latin typeface="+mj-lt"/>
            </a:endParaRPr>
          </a:p>
          <a:p>
            <a:endParaRPr lang="ru-RU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endParaRPr lang="ru-RU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endParaRPr lang="ru-RU" sz="2400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endParaRPr lang="ru-RU" sz="2400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endParaRPr lang="ru-RU" sz="2400" dirty="0" smtClean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  <a:p>
            <a:r>
              <a:rPr lang="ru-RU" sz="2400" dirty="0" smtClean="0">
                <a:blipFill>
                  <a:blip r:embed="rId3"/>
                  <a:tile tx="0" ty="0" sx="100000" sy="100000" flip="none" algn="tl"/>
                </a:blipFill>
                <a:latin typeface="+mj-lt"/>
              </a:rPr>
              <a:t> </a:t>
            </a:r>
            <a:endParaRPr lang="ru-RU" sz="2400" dirty="0">
              <a:blipFill>
                <a:blip r:embed="rId3"/>
                <a:tile tx="0" ty="0" sx="100000" sy="100000" flip="none" algn="tl"/>
              </a:blip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27784" y="332657"/>
            <a:ext cx="55161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Я сорвал цветок,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и он завял.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Я поймал жука,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 и он умер у меня на ладони.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И тогда я понял,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Что прикоснуться к красоте можно только сердцем. 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Picture 4" descr="http://img0.liveinternet.ru/images/attach/c/1/58/894/58894477_163512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64088" y="4005064"/>
            <a:ext cx="3494833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1" y="428604"/>
            <a:ext cx="7033984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Этапы работы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1.Изучить экологические проблемы нашего города.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2. Подумать, что приводит к возникновению этих проблем.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3. Наметить пути решения этих проблем.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457200" indent="-457200"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4. Предложить, что может сделать каждый из нас, чтобы в нашем городе было экологическое равновесие?</a:t>
            </a:r>
          </a:p>
          <a:p>
            <a:pPr marL="457200" indent="-457200"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457200" indent="-457200"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5. Выводы.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4" name="Picture 103" descr="FUNNYCAR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88224" y="5085184"/>
            <a:ext cx="1526086" cy="950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Витальевна</dc:creator>
  <cp:lastModifiedBy>татьяна</cp:lastModifiedBy>
  <cp:revision>6</cp:revision>
  <dcterms:created xsi:type="dcterms:W3CDTF">2014-06-26T05:51:55Z</dcterms:created>
  <dcterms:modified xsi:type="dcterms:W3CDTF">2014-06-26T06:28:50Z</dcterms:modified>
</cp:coreProperties>
</file>