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source=wiz&amp;text=%D0%BA%D0%B0%D1%80%D1%82%D0%B8%D0%BD%D0%BA%D0%B0%20%D0%BB%D1%8E%D0%B1%D0%BE%D0%B2%D1%8C%20%D0%BA%20%D0%BF%D1%80%D0%B8%D1%80%D0%BE%D0%B4%D0%B5&amp;noreask=1&amp;pos=26&amp;rpt=simage&amp;lr=2&amp;uinfo=sw-1349-sh-668-fw-1124-fh-462-pd-1&amp;img_url=http://img0.liveinternet.ru/images/attach/b/3/15/647/15647033_600_kjkbuu21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Курсы\Мои документы\группа 2 2013\рисунки\0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428728" y="142852"/>
            <a:ext cx="65868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Исследовательская работа </a:t>
            </a:r>
          </a:p>
          <a:p>
            <a:pPr algn="ctr"/>
            <a:r>
              <a:rPr lang="ru-RU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группы «Экологи»</a:t>
            </a:r>
          </a:p>
          <a:p>
            <a:pPr algn="ctr"/>
            <a:endParaRPr lang="ru-RU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487" y="2500306"/>
            <a:ext cx="592935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Тема исследования:</a:t>
            </a:r>
          </a:p>
          <a:p>
            <a:pPr algn="ctr"/>
            <a:r>
              <a:rPr lang="ru-RU" sz="36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«Как решить  экологические</a:t>
            </a:r>
          </a:p>
          <a:p>
            <a:pPr algn="ctr"/>
            <a:r>
              <a:rPr lang="ru-RU" sz="36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проблемы нашего города»</a:t>
            </a:r>
            <a:endParaRPr lang="ru-RU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Курсы\Мои документы\группа 2 2013\рисунки\0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004822" y="857232"/>
            <a:ext cx="2750497" cy="523220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/>
                <a:solidFill>
                  <a:srgbClr val="0066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Гипотеза:</a:t>
            </a:r>
            <a:endParaRPr lang="ru-RU" sz="2800" b="1" dirty="0">
              <a:ln w="11430"/>
              <a:solidFill>
                <a:srgbClr val="0066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14613" y="1428737"/>
            <a:ext cx="5961844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/>
                <a:solidFill>
                  <a:srgbClr val="006600"/>
                </a:solidFill>
              </a:rPr>
              <a:t>мы предполагаем, что изучив экологические проблемы нашего города, мы будем поступать так, чтобы не нарушать экологическое равновесие.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Курсы\Мои документы\группа 2 2013\рисунки\0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86000" y="785794"/>
            <a:ext cx="657228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blipFill>
                  <a:blip r:embed="rId3"/>
                  <a:tile tx="0" ty="0" sx="100000" sy="100000" flip="none" algn="tl"/>
                </a:blipFill>
                <a:latin typeface="+mj-lt"/>
              </a:rPr>
              <a:t>Цель исследования:</a:t>
            </a:r>
            <a:r>
              <a:rPr lang="ru-RU" sz="4000" dirty="0" smtClean="0">
                <a:blipFill>
                  <a:blip r:embed="rId3"/>
                  <a:tile tx="0" ty="0" sx="100000" sy="100000" flip="none" algn="tl"/>
                </a:blipFill>
                <a:latin typeface="+mj-lt"/>
              </a:rPr>
              <a:t> </a:t>
            </a:r>
          </a:p>
          <a:p>
            <a:r>
              <a:rPr lang="ru-RU" sz="3200" dirty="0" smtClean="0">
                <a:blipFill>
                  <a:blip r:embed="rId3"/>
                  <a:tile tx="0" ty="0" sx="100000" sy="100000" flip="none" algn="tl"/>
                </a:blipFill>
                <a:latin typeface="+mj-lt"/>
              </a:rPr>
              <a:t>формирование экологической воспитанности людей.</a:t>
            </a:r>
            <a:endParaRPr lang="ru-RU" sz="3200" dirty="0">
              <a:blipFill>
                <a:blip r:embed="rId3"/>
                <a:tile tx="0" ty="0" sx="100000" sy="100000" flip="none" algn="tl"/>
              </a:blipFill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38400" y="2564904"/>
            <a:ext cx="638207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blipFill>
                  <a:blip r:embed="rId3"/>
                  <a:tile tx="0" ty="0" sx="100000" sy="100000" flip="none" algn="tl"/>
                </a:blipFill>
                <a:latin typeface="+mj-lt"/>
              </a:rPr>
              <a:t>Задачи:</a:t>
            </a:r>
            <a:endParaRPr lang="ru-RU" sz="2400" dirty="0" smtClean="0">
              <a:blipFill>
                <a:blip r:embed="rId3"/>
                <a:tile tx="0" ty="0" sx="100000" sy="100000" flip="none" algn="tl"/>
              </a:blipFill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6600"/>
                </a:solidFill>
                <a:latin typeface="+mj-lt"/>
              </a:rPr>
              <a:t>находить факты экологического  </a:t>
            </a:r>
          </a:p>
          <a:p>
            <a:r>
              <a:rPr lang="ru-RU" sz="2400" dirty="0" smtClean="0">
                <a:solidFill>
                  <a:srgbClr val="006600"/>
                </a:solidFill>
                <a:latin typeface="+mj-lt"/>
              </a:rPr>
              <a:t>    неблагополучия в окружающей среде;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6600"/>
                </a:solidFill>
                <a:latin typeface="+mj-lt"/>
              </a:rPr>
              <a:t>оценивать отрицательное влияние </a:t>
            </a:r>
          </a:p>
          <a:p>
            <a:r>
              <a:rPr lang="ru-RU" sz="2400" dirty="0" smtClean="0">
                <a:solidFill>
                  <a:srgbClr val="006600"/>
                </a:solidFill>
                <a:latin typeface="+mj-lt"/>
              </a:rPr>
              <a:t>    человеческой деятельности на природу;</a:t>
            </a:r>
            <a:r>
              <a:rPr lang="ru-RU" sz="2400" dirty="0" smtClean="0">
                <a:solidFill>
                  <a:srgbClr val="006600"/>
                </a:solidFill>
              </a:rPr>
              <a:t> 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6600"/>
                </a:solidFill>
              </a:rPr>
              <a:t>учиться быть заботливыми, добрыми и </a:t>
            </a:r>
          </a:p>
          <a:p>
            <a:r>
              <a:rPr lang="ru-RU" sz="2400" dirty="0" smtClean="0">
                <a:solidFill>
                  <a:srgbClr val="006600"/>
                </a:solidFill>
              </a:rPr>
              <a:t>    ответственными  гражданами нашего города.</a:t>
            </a:r>
            <a:endParaRPr lang="ru-RU" sz="2400" dirty="0" smtClean="0">
              <a:solidFill>
                <a:srgbClr val="006600"/>
              </a:solidFill>
              <a:latin typeface="+mj-lt"/>
            </a:endParaRPr>
          </a:p>
          <a:p>
            <a:endParaRPr lang="ru-RU" dirty="0" smtClean="0">
              <a:solidFill>
                <a:srgbClr val="006600"/>
              </a:solidFill>
              <a:latin typeface="+mj-lt"/>
            </a:endParaRPr>
          </a:p>
          <a:p>
            <a:endParaRPr lang="ru-RU" dirty="0" smtClean="0">
              <a:blipFill>
                <a:blip r:embed="rId3"/>
                <a:tile tx="0" ty="0" sx="100000" sy="100000" flip="none" algn="tl"/>
              </a:blipFill>
              <a:latin typeface="+mj-lt"/>
            </a:endParaRPr>
          </a:p>
          <a:p>
            <a:endParaRPr lang="ru-RU" dirty="0" smtClean="0">
              <a:blipFill>
                <a:blip r:embed="rId3"/>
                <a:tile tx="0" ty="0" sx="100000" sy="100000" flip="none" algn="tl"/>
              </a:blipFill>
              <a:latin typeface="+mj-lt"/>
            </a:endParaRPr>
          </a:p>
          <a:p>
            <a:endParaRPr lang="ru-RU" sz="2400" dirty="0" smtClean="0">
              <a:blipFill>
                <a:blip r:embed="rId3"/>
                <a:tile tx="0" ty="0" sx="100000" sy="100000" flip="none" algn="tl"/>
              </a:blipFill>
              <a:latin typeface="+mj-lt"/>
            </a:endParaRPr>
          </a:p>
          <a:p>
            <a:endParaRPr lang="ru-RU" sz="2400" dirty="0" smtClean="0">
              <a:blipFill>
                <a:blip r:embed="rId3"/>
                <a:tile tx="0" ty="0" sx="100000" sy="100000" flip="none" algn="tl"/>
              </a:blipFill>
              <a:latin typeface="+mj-lt"/>
            </a:endParaRPr>
          </a:p>
          <a:p>
            <a:endParaRPr lang="ru-RU" sz="2400" dirty="0" smtClean="0">
              <a:blipFill>
                <a:blip r:embed="rId3"/>
                <a:tile tx="0" ty="0" sx="100000" sy="100000" flip="none" algn="tl"/>
              </a:blipFill>
              <a:latin typeface="+mj-lt"/>
            </a:endParaRPr>
          </a:p>
          <a:p>
            <a:r>
              <a:rPr lang="ru-RU" sz="2400" dirty="0" smtClean="0">
                <a:blipFill>
                  <a:blip r:embed="rId3"/>
                  <a:tile tx="0" ty="0" sx="100000" sy="100000" flip="none" algn="tl"/>
                </a:blipFill>
                <a:latin typeface="+mj-lt"/>
              </a:rPr>
              <a:t> </a:t>
            </a:r>
            <a:endParaRPr lang="ru-RU" sz="2400" dirty="0">
              <a:blipFill>
                <a:blip r:embed="rId3"/>
                <a:tile tx="0" ty="0" sx="100000" sy="100000" flip="none" algn="tl"/>
              </a:blip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Курсы\Мои документы\группа 2 2013\рисунки\0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627784" y="332657"/>
            <a:ext cx="55161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</a:rPr>
              <a:t>Я сорвал цветок, </a:t>
            </a:r>
          </a:p>
          <a:p>
            <a:r>
              <a:rPr lang="ru-RU" sz="3200" b="1" dirty="0" smtClean="0">
                <a:solidFill>
                  <a:srgbClr val="00B050"/>
                </a:solidFill>
              </a:rPr>
              <a:t>и он завял.</a:t>
            </a:r>
            <a:br>
              <a:rPr lang="ru-RU" sz="3200" b="1" dirty="0" smtClean="0">
                <a:solidFill>
                  <a:srgbClr val="00B050"/>
                </a:solidFill>
              </a:rPr>
            </a:br>
            <a:r>
              <a:rPr lang="ru-RU" sz="3200" b="1" dirty="0" smtClean="0">
                <a:solidFill>
                  <a:srgbClr val="00B050"/>
                </a:solidFill>
              </a:rPr>
              <a:t>Я поймал жука,</a:t>
            </a:r>
          </a:p>
          <a:p>
            <a:r>
              <a:rPr lang="ru-RU" sz="3200" b="1" dirty="0" smtClean="0">
                <a:solidFill>
                  <a:srgbClr val="00B050"/>
                </a:solidFill>
              </a:rPr>
              <a:t> и он умер у меня на ладони.</a:t>
            </a:r>
            <a:br>
              <a:rPr lang="ru-RU" sz="3200" b="1" dirty="0" smtClean="0">
                <a:solidFill>
                  <a:srgbClr val="00B050"/>
                </a:solidFill>
              </a:rPr>
            </a:br>
            <a:r>
              <a:rPr lang="ru-RU" sz="3200" b="1" dirty="0" smtClean="0">
                <a:solidFill>
                  <a:srgbClr val="00B050"/>
                </a:solidFill>
              </a:rPr>
              <a:t>И тогда я понял, </a:t>
            </a:r>
          </a:p>
          <a:p>
            <a:r>
              <a:rPr lang="ru-RU" sz="3200" b="1" dirty="0" smtClean="0">
                <a:solidFill>
                  <a:srgbClr val="00B050"/>
                </a:solidFill>
              </a:rPr>
              <a:t>Что прикоснуться к красоте можно только сердцем. </a:t>
            </a:r>
            <a:endParaRPr lang="ru-RU" sz="3200" b="1" dirty="0">
              <a:solidFill>
                <a:srgbClr val="00B050"/>
              </a:solidFill>
            </a:endParaRPr>
          </a:p>
        </p:txBody>
      </p:sp>
      <p:pic>
        <p:nvPicPr>
          <p:cNvPr id="4" name="Picture 4" descr="http://img0.liveinternet.ru/images/attach/c/1/58/894/58894477_163512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364088" y="4005064"/>
            <a:ext cx="3494833" cy="25649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Курсы\Мои документы\группа 2 2013\рисунки\0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14481" y="428604"/>
            <a:ext cx="7033984" cy="40318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</a:rPr>
              <a:t>Этапы работы</a:t>
            </a:r>
          </a:p>
          <a:p>
            <a:pPr algn="ctr"/>
            <a:endParaRPr lang="ru-RU" sz="20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2060"/>
              </a:solidFill>
            </a:endParaRPr>
          </a:p>
          <a:p>
            <a:pPr algn="ctr"/>
            <a:r>
              <a:rPr lang="ru-RU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</a:rPr>
              <a:t>1.Изучить экологические проблемы нашего города.</a:t>
            </a:r>
          </a:p>
          <a:p>
            <a:pPr algn="ctr"/>
            <a:endParaRPr lang="ru-RU" sz="20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2060"/>
              </a:solidFill>
            </a:endParaRPr>
          </a:p>
          <a:p>
            <a:pPr algn="ctr"/>
            <a:r>
              <a:rPr lang="ru-RU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</a:rPr>
              <a:t>2. Подумать, что приводит к возникновению этих проблем.</a:t>
            </a:r>
          </a:p>
          <a:p>
            <a:pPr algn="ctr"/>
            <a:endParaRPr lang="ru-RU" sz="20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2060"/>
              </a:solidFill>
            </a:endParaRPr>
          </a:p>
          <a:p>
            <a:pPr algn="ctr"/>
            <a:r>
              <a:rPr lang="ru-RU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</a:rPr>
              <a:t>3. Наметить пути решения этих проблем.</a:t>
            </a:r>
          </a:p>
          <a:p>
            <a:pPr algn="ctr"/>
            <a:endParaRPr lang="ru-RU" sz="20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2060"/>
              </a:solidFill>
            </a:endParaRPr>
          </a:p>
          <a:p>
            <a:pPr marL="457200" indent="-457200" algn="ctr"/>
            <a:r>
              <a:rPr lang="ru-RU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</a:rPr>
              <a:t>4. Предложить, что может сделать каждый из нас, чтобы в нашем городе было экологическое равновесие?</a:t>
            </a:r>
          </a:p>
          <a:p>
            <a:pPr marL="457200" indent="-457200" algn="ctr"/>
            <a:endParaRPr lang="ru-RU" sz="20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2060"/>
              </a:solidFill>
            </a:endParaRPr>
          </a:p>
          <a:p>
            <a:pPr marL="457200" indent="-457200" algn="ctr"/>
            <a:r>
              <a:rPr lang="ru-RU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</a:rPr>
              <a:t>5. Выводы.</a:t>
            </a:r>
            <a:endParaRPr lang="ru-RU" sz="2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2060"/>
              </a:solidFill>
            </a:endParaRPr>
          </a:p>
        </p:txBody>
      </p:sp>
      <p:pic>
        <p:nvPicPr>
          <p:cNvPr id="4" name="Picture 103" descr="FUNNYCAR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588224" y="5085184"/>
            <a:ext cx="1526086" cy="950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135</Words>
  <Application>Microsoft Office PowerPoint</Application>
  <PresentationFormat>Экран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 Витальевна</dc:creator>
  <cp:lastModifiedBy>татьяна</cp:lastModifiedBy>
  <cp:revision>6</cp:revision>
  <dcterms:created xsi:type="dcterms:W3CDTF">2014-06-26T05:51:55Z</dcterms:created>
  <dcterms:modified xsi:type="dcterms:W3CDTF">2014-06-26T06:28:50Z</dcterms:modified>
</cp:coreProperties>
</file>