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0" r:id="rId3"/>
    <p:sldId id="263" r:id="rId4"/>
    <p:sldId id="261" r:id="rId5"/>
    <p:sldId id="265" r:id="rId6"/>
    <p:sldId id="278" r:id="rId7"/>
    <p:sldId id="269" r:id="rId8"/>
    <p:sldId id="279" r:id="rId9"/>
    <p:sldId id="273" r:id="rId10"/>
    <p:sldId id="277" r:id="rId11"/>
    <p:sldId id="270" r:id="rId12"/>
    <p:sldId id="287" r:id="rId13"/>
    <p:sldId id="28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B2320"/>
    <a:srgbClr val="A5002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79A6A-B89F-456B-854A-AA29FB97873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ED79DAF-F270-45FC-A111-E22603FD674C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B7516DF-2298-4FC8-BE5C-54ECCDA304FE}" type="parTrans" cxnId="{DBE89012-4178-41FD-BBA7-3AAE2004E206}">
      <dgm:prSet/>
      <dgm:spPr/>
      <dgm:t>
        <a:bodyPr/>
        <a:lstStyle/>
        <a:p>
          <a:endParaRPr lang="ru-RU"/>
        </a:p>
      </dgm:t>
    </dgm:pt>
    <dgm:pt modelId="{5876E7F6-7647-43E8-826B-2F69CA915B20}" type="sibTrans" cxnId="{DBE89012-4178-41FD-BBA7-3AAE2004E206}">
      <dgm:prSet/>
      <dgm:spPr/>
      <dgm:t>
        <a:bodyPr/>
        <a:lstStyle/>
        <a:p>
          <a:endParaRPr lang="ru-RU"/>
        </a:p>
      </dgm:t>
    </dgm:pt>
    <dgm:pt modelId="{0FCE68FE-B959-4A22-A0FF-5D2D0DC06A7A}" type="pres">
      <dgm:prSet presAssocID="{CB879A6A-B89F-456B-854A-AA29FB978731}" presName="Name0" presStyleCnt="0">
        <dgm:presLayoutVars>
          <dgm:dir/>
          <dgm:resizeHandles val="exact"/>
        </dgm:presLayoutVars>
      </dgm:prSet>
      <dgm:spPr/>
    </dgm:pt>
    <dgm:pt modelId="{5501077D-9908-46A4-989B-A2E9E9A7B7A7}" type="pres">
      <dgm:prSet presAssocID="{CB879A6A-B89F-456B-854A-AA29FB978731}" presName="vNodes" presStyleCnt="0"/>
      <dgm:spPr/>
    </dgm:pt>
    <dgm:pt modelId="{E3FDEA78-5F7B-4DF7-B1AA-00EA4D5C18D9}" type="pres">
      <dgm:prSet presAssocID="{CB879A6A-B89F-456B-854A-AA29FB978731}" presName="lastNode" presStyleLbl="node1" presStyleIdx="0" presStyleCnt="1" custScaleX="13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E363DA-0F32-41C1-B5B9-188D515FC7CC}" type="presOf" srcId="{CED79DAF-F270-45FC-A111-E22603FD674C}" destId="{E3FDEA78-5F7B-4DF7-B1AA-00EA4D5C18D9}" srcOrd="0" destOrd="0" presId="urn:microsoft.com/office/officeart/2005/8/layout/equation2"/>
    <dgm:cxn modelId="{DBE89012-4178-41FD-BBA7-3AAE2004E206}" srcId="{CB879A6A-B89F-456B-854A-AA29FB978731}" destId="{CED79DAF-F270-45FC-A111-E22603FD674C}" srcOrd="0" destOrd="0" parTransId="{FB7516DF-2298-4FC8-BE5C-54ECCDA304FE}" sibTransId="{5876E7F6-7647-43E8-826B-2F69CA915B20}"/>
    <dgm:cxn modelId="{E23561D2-1783-41E4-90A3-56A456D8E491}" type="presOf" srcId="{CB879A6A-B89F-456B-854A-AA29FB978731}" destId="{0FCE68FE-B959-4A22-A0FF-5D2D0DC06A7A}" srcOrd="0" destOrd="0" presId="urn:microsoft.com/office/officeart/2005/8/layout/equation2"/>
    <dgm:cxn modelId="{9A8F9DBD-43FA-467E-A53C-424ACD41AB76}" type="presParOf" srcId="{0FCE68FE-B959-4A22-A0FF-5D2D0DC06A7A}" destId="{5501077D-9908-46A4-989B-A2E9E9A7B7A7}" srcOrd="0" destOrd="0" presId="urn:microsoft.com/office/officeart/2005/8/layout/equation2"/>
    <dgm:cxn modelId="{0DDDD777-E66E-4092-A567-E01969A2A61F}" type="presParOf" srcId="{0FCE68FE-B959-4A22-A0FF-5D2D0DC06A7A}" destId="{E3FDEA78-5F7B-4DF7-B1AA-00EA4D5C18D9}" srcOrd="1" destOrd="0" presId="urn:microsoft.com/office/officeart/2005/8/layout/equation2"/>
  </dgm:cxnLst>
  <dgm:bg>
    <a:blipFill>
      <a:blip xmlns:r="http://schemas.openxmlformats.org/officeDocument/2006/relationships" r:embed="rId2"/>
      <a:stretch>
        <a:fillRect/>
      </a:stretch>
    </a:blip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684BC-AC58-4882-9A2E-82878461AB4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5C8A4-ACCD-4308-993F-F2E0B27DD58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21542DA-F6D7-4B92-8E54-A77E1487B6AA}" type="parTrans" cxnId="{5409EC50-7CA5-4A1B-912A-193C72C8E894}">
      <dgm:prSet/>
      <dgm:spPr/>
      <dgm:t>
        <a:bodyPr/>
        <a:lstStyle/>
        <a:p>
          <a:endParaRPr lang="ru-RU"/>
        </a:p>
      </dgm:t>
    </dgm:pt>
    <dgm:pt modelId="{4044853F-A569-40DC-9621-AF6C181C3988}" type="sibTrans" cxnId="{5409EC50-7CA5-4A1B-912A-193C72C8E894}">
      <dgm:prSet/>
      <dgm:spPr/>
      <dgm:t>
        <a:bodyPr/>
        <a:lstStyle/>
        <a:p>
          <a:endParaRPr lang="ru-RU"/>
        </a:p>
      </dgm:t>
    </dgm:pt>
    <dgm:pt modelId="{4381F832-A53D-44E9-9395-D0DD268F78A9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BEC5904-9B14-4643-AEC8-3F7FACD40F8A}" type="parTrans" cxnId="{2F4E779F-4EA5-4EF8-ACA5-4E3C32906E0F}">
      <dgm:prSet/>
      <dgm:spPr/>
      <dgm:t>
        <a:bodyPr/>
        <a:lstStyle/>
        <a:p>
          <a:endParaRPr lang="ru-RU"/>
        </a:p>
      </dgm:t>
    </dgm:pt>
    <dgm:pt modelId="{4D73346F-8411-4CCB-9717-46E370794BBE}" type="sibTrans" cxnId="{2F4E779F-4EA5-4EF8-ACA5-4E3C32906E0F}">
      <dgm:prSet/>
      <dgm:spPr/>
      <dgm:t>
        <a:bodyPr/>
        <a:lstStyle/>
        <a:p>
          <a:endParaRPr lang="ru-RU"/>
        </a:p>
      </dgm:t>
    </dgm:pt>
    <dgm:pt modelId="{8AE90F98-ACF6-489E-AEDE-8721A7EF4F18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DD1A37E-6241-4099-8C1E-9CFC616B1334}" type="parTrans" cxnId="{81C435C0-AB8F-4DE6-83B4-28F8E966A096}">
      <dgm:prSet/>
      <dgm:spPr/>
      <dgm:t>
        <a:bodyPr/>
        <a:lstStyle/>
        <a:p>
          <a:endParaRPr lang="ru-RU"/>
        </a:p>
      </dgm:t>
    </dgm:pt>
    <dgm:pt modelId="{19954F59-2C12-4ED2-B9EB-477CE23D346D}" type="sibTrans" cxnId="{81C435C0-AB8F-4DE6-83B4-28F8E966A096}">
      <dgm:prSet/>
      <dgm:spPr/>
      <dgm:t>
        <a:bodyPr/>
        <a:lstStyle/>
        <a:p>
          <a:endParaRPr lang="ru-RU"/>
        </a:p>
      </dgm:t>
    </dgm:pt>
    <dgm:pt modelId="{599C7754-DCC6-40B5-B269-8B47D3F9E1D6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79CC893-4D75-4319-9FCB-3AA84EC0D181}" type="parTrans" cxnId="{F60873D6-B0B8-467A-935B-B9DAF3B83EC0}">
      <dgm:prSet/>
      <dgm:spPr/>
      <dgm:t>
        <a:bodyPr/>
        <a:lstStyle/>
        <a:p>
          <a:endParaRPr lang="ru-RU"/>
        </a:p>
      </dgm:t>
    </dgm:pt>
    <dgm:pt modelId="{C5C712B1-E474-4B76-93E5-21960A0CCE90}" type="sibTrans" cxnId="{F60873D6-B0B8-467A-935B-B9DAF3B83EC0}">
      <dgm:prSet/>
      <dgm:spPr/>
      <dgm:t>
        <a:bodyPr/>
        <a:lstStyle/>
        <a:p>
          <a:endParaRPr lang="ru-RU"/>
        </a:p>
      </dgm:t>
    </dgm:pt>
    <dgm:pt modelId="{A13012CE-34EE-462D-B30E-06E9F8A23512}" type="pres">
      <dgm:prSet presAssocID="{1A2684BC-AC58-4882-9A2E-82878461AB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8D2CBA-81B9-407A-B778-09C33520F4AF}" type="pres">
      <dgm:prSet presAssocID="{1A2684BC-AC58-4882-9A2E-82878461AB4B}" presName="diamond" presStyleLbl="bgShp" presStyleIdx="0" presStyleCnt="1"/>
      <dgm:spPr/>
    </dgm:pt>
    <dgm:pt modelId="{A6929C0E-217C-4358-AB70-59CC7A1F1EC6}" type="pres">
      <dgm:prSet presAssocID="{1A2684BC-AC58-4882-9A2E-82878461AB4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D2716-B685-4207-9BE5-D773713602EF}" type="pres">
      <dgm:prSet presAssocID="{1A2684BC-AC58-4882-9A2E-82878461AB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988BC-9DD5-4C9B-880A-1E38AA476252}" type="pres">
      <dgm:prSet presAssocID="{1A2684BC-AC58-4882-9A2E-82878461AB4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273AE-BE08-4FF5-96E9-D34DA996DDA3}" type="pres">
      <dgm:prSet presAssocID="{1A2684BC-AC58-4882-9A2E-82878461AB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EA230-3C07-4EDF-A43B-1B633383AB7B}" type="presOf" srcId="{1A2684BC-AC58-4882-9A2E-82878461AB4B}" destId="{A13012CE-34EE-462D-B30E-06E9F8A23512}" srcOrd="0" destOrd="0" presId="urn:microsoft.com/office/officeart/2005/8/layout/matrix3"/>
    <dgm:cxn modelId="{B44E7C8B-331F-4403-8D85-89B4236B00AD}" type="presOf" srcId="{8DD5C8A4-ACCD-4308-993F-F2E0B27DD58B}" destId="{A6929C0E-217C-4358-AB70-59CC7A1F1EC6}" srcOrd="0" destOrd="0" presId="urn:microsoft.com/office/officeart/2005/8/layout/matrix3"/>
    <dgm:cxn modelId="{C3D5B630-3B0B-42B1-BAE3-B7A3448E5DFD}" type="presOf" srcId="{4381F832-A53D-44E9-9395-D0DD268F78A9}" destId="{257D2716-B685-4207-9BE5-D773713602EF}" srcOrd="0" destOrd="0" presId="urn:microsoft.com/office/officeart/2005/8/layout/matrix3"/>
    <dgm:cxn modelId="{2F4E779F-4EA5-4EF8-ACA5-4E3C32906E0F}" srcId="{1A2684BC-AC58-4882-9A2E-82878461AB4B}" destId="{4381F832-A53D-44E9-9395-D0DD268F78A9}" srcOrd="1" destOrd="0" parTransId="{6BEC5904-9B14-4643-AEC8-3F7FACD40F8A}" sibTransId="{4D73346F-8411-4CCB-9717-46E370794BBE}"/>
    <dgm:cxn modelId="{F60873D6-B0B8-467A-935B-B9DAF3B83EC0}" srcId="{1A2684BC-AC58-4882-9A2E-82878461AB4B}" destId="{599C7754-DCC6-40B5-B269-8B47D3F9E1D6}" srcOrd="3" destOrd="0" parTransId="{779CC893-4D75-4319-9FCB-3AA84EC0D181}" sibTransId="{C5C712B1-E474-4B76-93E5-21960A0CCE90}"/>
    <dgm:cxn modelId="{83BA425D-38FB-4F52-8604-12EE3FACA2B0}" type="presOf" srcId="{8AE90F98-ACF6-489E-AEDE-8721A7EF4F18}" destId="{9E1988BC-9DD5-4C9B-880A-1E38AA476252}" srcOrd="0" destOrd="0" presId="urn:microsoft.com/office/officeart/2005/8/layout/matrix3"/>
    <dgm:cxn modelId="{81C435C0-AB8F-4DE6-83B4-28F8E966A096}" srcId="{1A2684BC-AC58-4882-9A2E-82878461AB4B}" destId="{8AE90F98-ACF6-489E-AEDE-8721A7EF4F18}" srcOrd="2" destOrd="0" parTransId="{EDD1A37E-6241-4099-8C1E-9CFC616B1334}" sibTransId="{19954F59-2C12-4ED2-B9EB-477CE23D346D}"/>
    <dgm:cxn modelId="{5409EC50-7CA5-4A1B-912A-193C72C8E894}" srcId="{1A2684BC-AC58-4882-9A2E-82878461AB4B}" destId="{8DD5C8A4-ACCD-4308-993F-F2E0B27DD58B}" srcOrd="0" destOrd="0" parTransId="{E21542DA-F6D7-4B92-8E54-A77E1487B6AA}" sibTransId="{4044853F-A569-40DC-9621-AF6C181C3988}"/>
    <dgm:cxn modelId="{E94CC896-08D9-4656-BB71-2B9433AC3D40}" type="presOf" srcId="{599C7754-DCC6-40B5-B269-8B47D3F9E1D6}" destId="{A4D273AE-BE08-4FF5-96E9-D34DA996DDA3}" srcOrd="0" destOrd="0" presId="urn:microsoft.com/office/officeart/2005/8/layout/matrix3"/>
    <dgm:cxn modelId="{F55AA961-F1C4-47AB-9F44-4A56087027D3}" type="presParOf" srcId="{A13012CE-34EE-462D-B30E-06E9F8A23512}" destId="{2A8D2CBA-81B9-407A-B778-09C33520F4AF}" srcOrd="0" destOrd="0" presId="urn:microsoft.com/office/officeart/2005/8/layout/matrix3"/>
    <dgm:cxn modelId="{A9BF21BF-F78C-48B2-AE12-F68EB68E4878}" type="presParOf" srcId="{A13012CE-34EE-462D-B30E-06E9F8A23512}" destId="{A6929C0E-217C-4358-AB70-59CC7A1F1EC6}" srcOrd="1" destOrd="0" presId="urn:microsoft.com/office/officeart/2005/8/layout/matrix3"/>
    <dgm:cxn modelId="{D6452212-CDC5-446F-BD9F-03ECAFE151F3}" type="presParOf" srcId="{A13012CE-34EE-462D-B30E-06E9F8A23512}" destId="{257D2716-B685-4207-9BE5-D773713602EF}" srcOrd="2" destOrd="0" presId="urn:microsoft.com/office/officeart/2005/8/layout/matrix3"/>
    <dgm:cxn modelId="{1EB437F4-9F33-446C-8032-E305EEC71FB2}" type="presParOf" srcId="{A13012CE-34EE-462D-B30E-06E9F8A23512}" destId="{9E1988BC-9DD5-4C9B-880A-1E38AA476252}" srcOrd="3" destOrd="0" presId="urn:microsoft.com/office/officeart/2005/8/layout/matrix3"/>
    <dgm:cxn modelId="{55D83ACD-6B6E-4EE0-8FF0-195DA2B558D8}" type="presParOf" srcId="{A13012CE-34EE-462D-B30E-06E9F8A23512}" destId="{A4D273AE-BE08-4FF5-96E9-D34DA996DDA3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8F401-4BA2-4259-915C-0DEA018E004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A0E69E9-8F08-4327-B104-A522733A4700}">
      <dgm:prSet phldrT="[Текст]"/>
      <dgm:spPr/>
      <dgm:t>
        <a:bodyPr/>
        <a:lstStyle/>
        <a:p>
          <a:endParaRPr lang="ru-RU" dirty="0"/>
        </a:p>
      </dgm:t>
    </dgm:pt>
    <dgm:pt modelId="{91AD51D8-1349-41F4-A26F-F5134171EA4B}" type="parTrans" cxnId="{AEFB4030-1289-4110-80E7-09C2AB401CEF}">
      <dgm:prSet/>
      <dgm:spPr/>
      <dgm:t>
        <a:bodyPr/>
        <a:lstStyle/>
        <a:p>
          <a:endParaRPr lang="ru-RU"/>
        </a:p>
      </dgm:t>
    </dgm:pt>
    <dgm:pt modelId="{9273FB29-E7F7-411D-AD06-5C604D71A94D}" type="sibTrans" cxnId="{AEFB4030-1289-4110-80E7-09C2AB401CEF}">
      <dgm:prSet/>
      <dgm:spPr/>
      <dgm:t>
        <a:bodyPr/>
        <a:lstStyle/>
        <a:p>
          <a:endParaRPr lang="ru-RU"/>
        </a:p>
      </dgm:t>
    </dgm:pt>
    <dgm:pt modelId="{FDC0F1D0-5501-4DA4-A65B-5B7BB85EC96B}">
      <dgm:prSet phldrT="[Текст]"/>
      <dgm:spPr/>
      <dgm:t>
        <a:bodyPr/>
        <a:lstStyle/>
        <a:p>
          <a:endParaRPr lang="ru-RU" dirty="0"/>
        </a:p>
      </dgm:t>
    </dgm:pt>
    <dgm:pt modelId="{9CDAF0C6-A16C-4580-95F5-67DDF7F5E22E}" type="parTrans" cxnId="{4ED28861-1A2F-4C18-A0E6-2337ED45E1C8}">
      <dgm:prSet/>
      <dgm:spPr/>
      <dgm:t>
        <a:bodyPr/>
        <a:lstStyle/>
        <a:p>
          <a:endParaRPr lang="ru-RU"/>
        </a:p>
      </dgm:t>
    </dgm:pt>
    <dgm:pt modelId="{AC4972E1-3309-4662-91E6-D3CF73B68317}" type="sibTrans" cxnId="{4ED28861-1A2F-4C18-A0E6-2337ED45E1C8}">
      <dgm:prSet/>
      <dgm:spPr/>
      <dgm:t>
        <a:bodyPr/>
        <a:lstStyle/>
        <a:p>
          <a:endParaRPr lang="ru-RU"/>
        </a:p>
      </dgm:t>
    </dgm:pt>
    <dgm:pt modelId="{0621019C-76AD-4CEC-A3F6-A651D09E28B8}">
      <dgm:prSet phldrT="[Текст]"/>
      <dgm:spPr/>
      <dgm:t>
        <a:bodyPr/>
        <a:lstStyle/>
        <a:p>
          <a:endParaRPr lang="ru-RU" dirty="0"/>
        </a:p>
      </dgm:t>
    </dgm:pt>
    <dgm:pt modelId="{688755A6-4F7C-4234-A564-0E6A981FBF39}" type="parTrans" cxnId="{9007CB65-25EC-4E38-BFC3-2157F4B424C5}">
      <dgm:prSet/>
      <dgm:spPr/>
      <dgm:t>
        <a:bodyPr/>
        <a:lstStyle/>
        <a:p>
          <a:endParaRPr lang="ru-RU"/>
        </a:p>
      </dgm:t>
    </dgm:pt>
    <dgm:pt modelId="{10EF772A-1759-48DD-A15D-F36D46446B60}" type="sibTrans" cxnId="{9007CB65-25EC-4E38-BFC3-2157F4B424C5}">
      <dgm:prSet/>
      <dgm:spPr/>
      <dgm:t>
        <a:bodyPr/>
        <a:lstStyle/>
        <a:p>
          <a:endParaRPr lang="ru-RU"/>
        </a:p>
      </dgm:t>
    </dgm:pt>
    <dgm:pt modelId="{40064C1A-CF39-4731-A257-AB6C50815E52}" type="pres">
      <dgm:prSet presAssocID="{4488F401-4BA2-4259-915C-0DEA018E0047}" presName="diagram" presStyleCnt="0">
        <dgm:presLayoutVars>
          <dgm:dir/>
          <dgm:animLvl val="lvl"/>
          <dgm:resizeHandles val="exact"/>
        </dgm:presLayoutVars>
      </dgm:prSet>
      <dgm:spPr/>
    </dgm:pt>
    <dgm:pt modelId="{697C9E31-B114-4242-8EEF-838304923D99}" type="pres">
      <dgm:prSet presAssocID="{FA0E69E9-8F08-4327-B104-A522733A4700}" presName="compNode" presStyleCnt="0"/>
      <dgm:spPr/>
    </dgm:pt>
    <dgm:pt modelId="{D12D5058-D314-4A25-B05B-B025C30A5059}" type="pres">
      <dgm:prSet presAssocID="{FA0E69E9-8F08-4327-B104-A522733A4700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503223-D7D7-49F8-B8BF-60687E771BA2}" type="pres">
      <dgm:prSet presAssocID="{FA0E69E9-8F08-4327-B104-A522733A47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A7631-D387-4C23-8608-93E8CA47B01D}" type="pres">
      <dgm:prSet presAssocID="{FA0E69E9-8F08-4327-B104-A522733A4700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A0344FEA-D1C5-4BE5-BF6B-8E26B79CFA3E}" type="pres">
      <dgm:prSet presAssocID="{FA0E69E9-8F08-4327-B104-A522733A4700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E72EFD-B2FB-410C-9F9F-5ECAA26FCF2D}" type="pres">
      <dgm:prSet presAssocID="{9273FB29-E7F7-411D-AD06-5C604D71A94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DBA691-24ED-4865-8DE7-014561CEA2DF}" type="pres">
      <dgm:prSet presAssocID="{FDC0F1D0-5501-4DA4-A65B-5B7BB85EC96B}" presName="compNode" presStyleCnt="0"/>
      <dgm:spPr/>
    </dgm:pt>
    <dgm:pt modelId="{C19A275B-8480-4355-99ED-DEBE34CD5F8F}" type="pres">
      <dgm:prSet presAssocID="{FDC0F1D0-5501-4DA4-A65B-5B7BB85EC96B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DA685C-283A-428B-8758-A653C7F4B0E2}" type="pres">
      <dgm:prSet presAssocID="{FDC0F1D0-5501-4DA4-A65B-5B7BB85EC9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802AA-45B6-4B4D-9A81-6759EFC7E6F6}" type="pres">
      <dgm:prSet presAssocID="{FDC0F1D0-5501-4DA4-A65B-5B7BB85EC96B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0DC0CE4E-CC55-4B12-9FF8-0C23AA04AF95}" type="pres">
      <dgm:prSet presAssocID="{FDC0F1D0-5501-4DA4-A65B-5B7BB85EC96B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AEDDEA-BEFB-413F-836C-C6EA8B6FB2EF}" type="pres">
      <dgm:prSet presAssocID="{AC4972E1-3309-4662-91E6-D3CF73B683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772327-53FB-43AE-BA01-D389214EF623}" type="pres">
      <dgm:prSet presAssocID="{0621019C-76AD-4CEC-A3F6-A651D09E28B8}" presName="compNode" presStyleCnt="0"/>
      <dgm:spPr/>
    </dgm:pt>
    <dgm:pt modelId="{D97E3B90-3673-42B8-A212-83E3BD6DFEC8}" type="pres">
      <dgm:prSet presAssocID="{0621019C-76AD-4CEC-A3F6-A651D09E28B8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C6F1659-CABE-483C-9CC9-AEE7B234F6A6}" type="pres">
      <dgm:prSet presAssocID="{0621019C-76AD-4CEC-A3F6-A651D09E28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6352-E1D1-41A5-BEED-A282A77521D0}" type="pres">
      <dgm:prSet presAssocID="{0621019C-76AD-4CEC-A3F6-A651D09E28B8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47556B41-9264-41D3-B5C2-C5FCCFCEF55A}" type="pres">
      <dgm:prSet presAssocID="{0621019C-76AD-4CEC-A3F6-A651D09E28B8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D28861-1A2F-4C18-A0E6-2337ED45E1C8}" srcId="{4488F401-4BA2-4259-915C-0DEA018E0047}" destId="{FDC0F1D0-5501-4DA4-A65B-5B7BB85EC96B}" srcOrd="1" destOrd="0" parTransId="{9CDAF0C6-A16C-4580-95F5-67DDF7F5E22E}" sibTransId="{AC4972E1-3309-4662-91E6-D3CF73B68317}"/>
    <dgm:cxn modelId="{FB160A5A-452F-4B0A-8E74-C614F5883E24}" type="presOf" srcId="{0621019C-76AD-4CEC-A3F6-A651D09E28B8}" destId="{CC6F1659-CABE-483C-9CC9-AEE7B234F6A6}" srcOrd="0" destOrd="0" presId="urn:microsoft.com/office/officeart/2005/8/layout/bList2"/>
    <dgm:cxn modelId="{9007CB65-25EC-4E38-BFC3-2157F4B424C5}" srcId="{4488F401-4BA2-4259-915C-0DEA018E0047}" destId="{0621019C-76AD-4CEC-A3F6-A651D09E28B8}" srcOrd="2" destOrd="0" parTransId="{688755A6-4F7C-4234-A564-0E6A981FBF39}" sibTransId="{10EF772A-1759-48DD-A15D-F36D46446B60}"/>
    <dgm:cxn modelId="{0016B18D-AD13-4ABA-AB12-79AFEFAD9AF0}" type="presOf" srcId="{FDC0F1D0-5501-4DA4-A65B-5B7BB85EC96B}" destId="{E0A802AA-45B6-4B4D-9A81-6759EFC7E6F6}" srcOrd="1" destOrd="0" presId="urn:microsoft.com/office/officeart/2005/8/layout/bList2"/>
    <dgm:cxn modelId="{FB7303FC-5CF2-49F8-B595-231CEEC74A14}" type="presOf" srcId="{FDC0F1D0-5501-4DA4-A65B-5B7BB85EC96B}" destId="{E4DA685C-283A-428B-8758-A653C7F4B0E2}" srcOrd="0" destOrd="0" presId="urn:microsoft.com/office/officeart/2005/8/layout/bList2"/>
    <dgm:cxn modelId="{C696D0B7-3260-4F20-B3D9-DA8025E6D5F0}" type="presOf" srcId="{9273FB29-E7F7-411D-AD06-5C604D71A94D}" destId="{10E72EFD-B2FB-410C-9F9F-5ECAA26FCF2D}" srcOrd="0" destOrd="0" presId="urn:microsoft.com/office/officeart/2005/8/layout/bList2"/>
    <dgm:cxn modelId="{EF9E0E90-2969-4A9B-B77C-149EAEAE4BAD}" type="presOf" srcId="{FA0E69E9-8F08-4327-B104-A522733A4700}" destId="{87FA7631-D387-4C23-8608-93E8CA47B01D}" srcOrd="1" destOrd="0" presId="urn:microsoft.com/office/officeart/2005/8/layout/bList2"/>
    <dgm:cxn modelId="{3E001986-C21F-4AD1-B794-484D23DFA345}" type="presOf" srcId="{0621019C-76AD-4CEC-A3F6-A651D09E28B8}" destId="{33AE6352-E1D1-41A5-BEED-A282A77521D0}" srcOrd="1" destOrd="0" presId="urn:microsoft.com/office/officeart/2005/8/layout/bList2"/>
    <dgm:cxn modelId="{1B00A856-FF58-4597-AE11-49EFABA1B3CF}" type="presOf" srcId="{AC4972E1-3309-4662-91E6-D3CF73B68317}" destId="{70AEDDEA-BEFB-413F-836C-C6EA8B6FB2EF}" srcOrd="0" destOrd="0" presId="urn:microsoft.com/office/officeart/2005/8/layout/bList2"/>
    <dgm:cxn modelId="{A2DE0DC5-DEDD-4769-8147-A62C87EA4E50}" type="presOf" srcId="{FA0E69E9-8F08-4327-B104-A522733A4700}" destId="{12503223-D7D7-49F8-B8BF-60687E771BA2}" srcOrd="0" destOrd="0" presId="urn:microsoft.com/office/officeart/2005/8/layout/bList2"/>
    <dgm:cxn modelId="{2F5EBFBA-17AA-41F9-BBE9-F6A00B70CA15}" type="presOf" srcId="{4488F401-4BA2-4259-915C-0DEA018E0047}" destId="{40064C1A-CF39-4731-A257-AB6C50815E52}" srcOrd="0" destOrd="0" presId="urn:microsoft.com/office/officeart/2005/8/layout/bList2"/>
    <dgm:cxn modelId="{AEFB4030-1289-4110-80E7-09C2AB401CEF}" srcId="{4488F401-4BA2-4259-915C-0DEA018E0047}" destId="{FA0E69E9-8F08-4327-B104-A522733A4700}" srcOrd="0" destOrd="0" parTransId="{91AD51D8-1349-41F4-A26F-F5134171EA4B}" sibTransId="{9273FB29-E7F7-411D-AD06-5C604D71A94D}"/>
    <dgm:cxn modelId="{7DC5E4DE-3C55-4C93-A4BA-3E4B02C6399E}" type="presParOf" srcId="{40064C1A-CF39-4731-A257-AB6C50815E52}" destId="{697C9E31-B114-4242-8EEF-838304923D99}" srcOrd="0" destOrd="0" presId="urn:microsoft.com/office/officeart/2005/8/layout/bList2"/>
    <dgm:cxn modelId="{1F16991C-7199-46BB-8000-D9B8D7E46486}" type="presParOf" srcId="{697C9E31-B114-4242-8EEF-838304923D99}" destId="{D12D5058-D314-4A25-B05B-B025C30A5059}" srcOrd="0" destOrd="0" presId="urn:microsoft.com/office/officeart/2005/8/layout/bList2"/>
    <dgm:cxn modelId="{260961BF-D88B-4240-A878-0272E1D2019A}" type="presParOf" srcId="{697C9E31-B114-4242-8EEF-838304923D99}" destId="{12503223-D7D7-49F8-B8BF-60687E771BA2}" srcOrd="1" destOrd="0" presId="urn:microsoft.com/office/officeart/2005/8/layout/bList2"/>
    <dgm:cxn modelId="{1083A12F-F39E-4174-A071-9C808F02FEEB}" type="presParOf" srcId="{697C9E31-B114-4242-8EEF-838304923D99}" destId="{87FA7631-D387-4C23-8608-93E8CA47B01D}" srcOrd="2" destOrd="0" presId="urn:microsoft.com/office/officeart/2005/8/layout/bList2"/>
    <dgm:cxn modelId="{3853DFF4-331B-4EBB-938F-6DF1693B9319}" type="presParOf" srcId="{697C9E31-B114-4242-8EEF-838304923D99}" destId="{A0344FEA-D1C5-4BE5-BF6B-8E26B79CFA3E}" srcOrd="3" destOrd="0" presId="urn:microsoft.com/office/officeart/2005/8/layout/bList2"/>
    <dgm:cxn modelId="{4D4D63FA-A99A-40CB-A76B-C93EEBD22AE6}" type="presParOf" srcId="{40064C1A-CF39-4731-A257-AB6C50815E52}" destId="{10E72EFD-B2FB-410C-9F9F-5ECAA26FCF2D}" srcOrd="1" destOrd="0" presId="urn:microsoft.com/office/officeart/2005/8/layout/bList2"/>
    <dgm:cxn modelId="{95D49004-54C7-4879-BA27-91A2B1C86678}" type="presParOf" srcId="{40064C1A-CF39-4731-A257-AB6C50815E52}" destId="{67DBA691-24ED-4865-8DE7-014561CEA2DF}" srcOrd="2" destOrd="0" presId="urn:microsoft.com/office/officeart/2005/8/layout/bList2"/>
    <dgm:cxn modelId="{7539F59E-A084-4CE4-BCA8-814644BD2A19}" type="presParOf" srcId="{67DBA691-24ED-4865-8DE7-014561CEA2DF}" destId="{C19A275B-8480-4355-99ED-DEBE34CD5F8F}" srcOrd="0" destOrd="0" presId="urn:microsoft.com/office/officeart/2005/8/layout/bList2"/>
    <dgm:cxn modelId="{622ADB5F-C6CA-494E-8D66-3E3EA09A0102}" type="presParOf" srcId="{67DBA691-24ED-4865-8DE7-014561CEA2DF}" destId="{E4DA685C-283A-428B-8758-A653C7F4B0E2}" srcOrd="1" destOrd="0" presId="urn:microsoft.com/office/officeart/2005/8/layout/bList2"/>
    <dgm:cxn modelId="{D709B714-1B1C-4ED9-955D-2D863181024C}" type="presParOf" srcId="{67DBA691-24ED-4865-8DE7-014561CEA2DF}" destId="{E0A802AA-45B6-4B4D-9A81-6759EFC7E6F6}" srcOrd="2" destOrd="0" presId="urn:microsoft.com/office/officeart/2005/8/layout/bList2"/>
    <dgm:cxn modelId="{E7D52A10-626C-41D0-BB62-D0EA07945197}" type="presParOf" srcId="{67DBA691-24ED-4865-8DE7-014561CEA2DF}" destId="{0DC0CE4E-CC55-4B12-9FF8-0C23AA04AF95}" srcOrd="3" destOrd="0" presId="urn:microsoft.com/office/officeart/2005/8/layout/bList2"/>
    <dgm:cxn modelId="{8C544030-4FBF-4609-B6EE-7201090EFB7C}" type="presParOf" srcId="{40064C1A-CF39-4731-A257-AB6C50815E52}" destId="{70AEDDEA-BEFB-413F-836C-C6EA8B6FB2EF}" srcOrd="3" destOrd="0" presId="urn:microsoft.com/office/officeart/2005/8/layout/bList2"/>
    <dgm:cxn modelId="{A92B72EF-87AE-4C2F-9441-174DE29C507D}" type="presParOf" srcId="{40064C1A-CF39-4731-A257-AB6C50815E52}" destId="{5C772327-53FB-43AE-BA01-D389214EF623}" srcOrd="4" destOrd="0" presId="urn:microsoft.com/office/officeart/2005/8/layout/bList2"/>
    <dgm:cxn modelId="{7CF15AB5-76A6-4C66-B640-E8A5E7B0D20F}" type="presParOf" srcId="{5C772327-53FB-43AE-BA01-D389214EF623}" destId="{D97E3B90-3673-42B8-A212-83E3BD6DFEC8}" srcOrd="0" destOrd="0" presId="urn:microsoft.com/office/officeart/2005/8/layout/bList2"/>
    <dgm:cxn modelId="{EF6D986E-CC96-4E51-A7E6-766456F497C7}" type="presParOf" srcId="{5C772327-53FB-43AE-BA01-D389214EF623}" destId="{CC6F1659-CABE-483C-9CC9-AEE7B234F6A6}" srcOrd="1" destOrd="0" presId="urn:microsoft.com/office/officeart/2005/8/layout/bList2"/>
    <dgm:cxn modelId="{A73FC857-C0D8-4FB3-B7C3-B5A62C036DD2}" type="presParOf" srcId="{5C772327-53FB-43AE-BA01-D389214EF623}" destId="{33AE6352-E1D1-41A5-BEED-A282A77521D0}" srcOrd="2" destOrd="0" presId="urn:microsoft.com/office/officeart/2005/8/layout/bList2"/>
    <dgm:cxn modelId="{24E39AE8-2DFE-4F0B-86A5-0769AF58EE09}" type="presParOf" srcId="{5C772327-53FB-43AE-BA01-D389214EF623}" destId="{47556B41-9264-41D3-B5C2-C5FCCFCEF55A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87128-8040-442F-B527-5D19CF59DF9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1CACC42-2BBC-4F56-B1B8-EFE9571A7A7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201D172-416C-454F-A706-F5BF60ED08F0}" type="parTrans" cxnId="{92143F09-F21E-4636-9EAB-1467ACC9F320}">
      <dgm:prSet/>
      <dgm:spPr/>
      <dgm:t>
        <a:bodyPr/>
        <a:lstStyle/>
        <a:p>
          <a:endParaRPr lang="ru-RU"/>
        </a:p>
      </dgm:t>
    </dgm:pt>
    <dgm:pt modelId="{29E49BE1-636A-4FB4-A08D-92E91E3DEA9C}" type="sibTrans" cxnId="{92143F09-F21E-4636-9EAB-1467ACC9F320}">
      <dgm:prSet/>
      <dgm:spPr/>
      <dgm:t>
        <a:bodyPr/>
        <a:lstStyle/>
        <a:p>
          <a:endParaRPr lang="ru-RU"/>
        </a:p>
      </dgm:t>
    </dgm:pt>
    <dgm:pt modelId="{2B5AD1C0-5043-4EAC-95E1-E1B9F3D7EBD4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1064D2F-F302-44EF-B7C6-54CC2FE9D694}" type="parTrans" cxnId="{515EEA31-1DEF-4FDB-A2B2-6022FF17D43B}">
      <dgm:prSet/>
      <dgm:spPr/>
      <dgm:t>
        <a:bodyPr/>
        <a:lstStyle/>
        <a:p>
          <a:endParaRPr lang="ru-RU"/>
        </a:p>
      </dgm:t>
    </dgm:pt>
    <dgm:pt modelId="{EA5EDD9A-4F3F-45E0-9A00-5A1D3F025BE9}" type="sibTrans" cxnId="{515EEA31-1DEF-4FDB-A2B2-6022FF17D43B}">
      <dgm:prSet/>
      <dgm:spPr/>
      <dgm:t>
        <a:bodyPr/>
        <a:lstStyle/>
        <a:p>
          <a:endParaRPr lang="ru-RU"/>
        </a:p>
      </dgm:t>
    </dgm:pt>
    <dgm:pt modelId="{37F22286-7378-4CFD-BD9E-07C9A46DDDB0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3D3D64-C811-4923-9C7A-B9692038E5D6}" type="parTrans" cxnId="{B86438CF-2DB9-49D1-865A-ADD1802EE6D3}">
      <dgm:prSet/>
      <dgm:spPr/>
      <dgm:t>
        <a:bodyPr/>
        <a:lstStyle/>
        <a:p>
          <a:endParaRPr lang="ru-RU"/>
        </a:p>
      </dgm:t>
    </dgm:pt>
    <dgm:pt modelId="{4E829E55-B075-4286-9ED3-E2A3FF22368C}" type="sibTrans" cxnId="{B86438CF-2DB9-49D1-865A-ADD1802EE6D3}">
      <dgm:prSet/>
      <dgm:spPr/>
      <dgm:t>
        <a:bodyPr/>
        <a:lstStyle/>
        <a:p>
          <a:endParaRPr lang="ru-RU"/>
        </a:p>
      </dgm:t>
    </dgm:pt>
    <dgm:pt modelId="{06920CA5-005C-4338-AC5B-02F58EB678C9}" type="pres">
      <dgm:prSet presAssocID="{9EB87128-8040-442F-B527-5D19CF59DF98}" presName="compositeShape" presStyleCnt="0">
        <dgm:presLayoutVars>
          <dgm:dir/>
          <dgm:resizeHandles/>
        </dgm:presLayoutVars>
      </dgm:prSet>
      <dgm:spPr/>
    </dgm:pt>
    <dgm:pt modelId="{A4F002F7-1ADB-4001-88BE-5E64F4CFFDCF}" type="pres">
      <dgm:prSet presAssocID="{9EB87128-8040-442F-B527-5D19CF59DF98}" presName="pyramid" presStyleLbl="node1" presStyleIdx="0" presStyleCn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261449A-3A82-403C-B983-2FF2C72D3F54}" type="pres">
      <dgm:prSet presAssocID="{9EB87128-8040-442F-B527-5D19CF59DF98}" presName="theList" presStyleCnt="0"/>
      <dgm:spPr/>
    </dgm:pt>
    <dgm:pt modelId="{C722295C-0B56-4FC9-A6D8-30F0571D140F}" type="pres">
      <dgm:prSet presAssocID="{A1CACC42-2BBC-4F56-B1B8-EFE9571A7A7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8F07F-6135-4085-A4C4-63CD0EB5798B}" type="pres">
      <dgm:prSet presAssocID="{A1CACC42-2BBC-4F56-B1B8-EFE9571A7A71}" presName="aSpace" presStyleCnt="0"/>
      <dgm:spPr/>
    </dgm:pt>
    <dgm:pt modelId="{863DDA5B-ECC7-4485-9EAD-8FB9AD8D0566}" type="pres">
      <dgm:prSet presAssocID="{2B5AD1C0-5043-4EAC-95E1-E1B9F3D7EBD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E2626-4451-4718-AA04-A0CFEB53F7F7}" type="pres">
      <dgm:prSet presAssocID="{2B5AD1C0-5043-4EAC-95E1-E1B9F3D7EBD4}" presName="aSpace" presStyleCnt="0"/>
      <dgm:spPr/>
    </dgm:pt>
    <dgm:pt modelId="{25F6AAA9-626D-46B2-A6C2-9AEF0D538C46}" type="pres">
      <dgm:prSet presAssocID="{37F22286-7378-4CFD-BD9E-07C9A46DDDB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AB90A-4619-4F54-BE61-38E7C8590B44}" type="pres">
      <dgm:prSet presAssocID="{37F22286-7378-4CFD-BD9E-07C9A46DDDB0}" presName="aSpace" presStyleCnt="0"/>
      <dgm:spPr/>
    </dgm:pt>
  </dgm:ptLst>
  <dgm:cxnLst>
    <dgm:cxn modelId="{63D517F6-060E-48CE-8944-82BE4D6549BA}" type="presOf" srcId="{9EB87128-8040-442F-B527-5D19CF59DF98}" destId="{06920CA5-005C-4338-AC5B-02F58EB678C9}" srcOrd="0" destOrd="0" presId="urn:microsoft.com/office/officeart/2005/8/layout/pyramid2"/>
    <dgm:cxn modelId="{B86438CF-2DB9-49D1-865A-ADD1802EE6D3}" srcId="{9EB87128-8040-442F-B527-5D19CF59DF98}" destId="{37F22286-7378-4CFD-BD9E-07C9A46DDDB0}" srcOrd="2" destOrd="0" parTransId="{2D3D3D64-C811-4923-9C7A-B9692038E5D6}" sibTransId="{4E829E55-B075-4286-9ED3-E2A3FF22368C}"/>
    <dgm:cxn modelId="{515EEA31-1DEF-4FDB-A2B2-6022FF17D43B}" srcId="{9EB87128-8040-442F-B527-5D19CF59DF98}" destId="{2B5AD1C0-5043-4EAC-95E1-E1B9F3D7EBD4}" srcOrd="1" destOrd="0" parTransId="{B1064D2F-F302-44EF-B7C6-54CC2FE9D694}" sibTransId="{EA5EDD9A-4F3F-45E0-9A00-5A1D3F025BE9}"/>
    <dgm:cxn modelId="{571CAD70-BAFE-4A4C-8E50-7155511BBDED}" type="presOf" srcId="{A1CACC42-2BBC-4F56-B1B8-EFE9571A7A71}" destId="{C722295C-0B56-4FC9-A6D8-30F0571D140F}" srcOrd="0" destOrd="0" presId="urn:microsoft.com/office/officeart/2005/8/layout/pyramid2"/>
    <dgm:cxn modelId="{4D80CCC4-2C4A-4D35-B6A9-EDCB3978C942}" type="presOf" srcId="{37F22286-7378-4CFD-BD9E-07C9A46DDDB0}" destId="{25F6AAA9-626D-46B2-A6C2-9AEF0D538C46}" srcOrd="0" destOrd="0" presId="urn:microsoft.com/office/officeart/2005/8/layout/pyramid2"/>
    <dgm:cxn modelId="{92143F09-F21E-4636-9EAB-1467ACC9F320}" srcId="{9EB87128-8040-442F-B527-5D19CF59DF98}" destId="{A1CACC42-2BBC-4F56-B1B8-EFE9571A7A71}" srcOrd="0" destOrd="0" parTransId="{5201D172-416C-454F-A706-F5BF60ED08F0}" sibTransId="{29E49BE1-636A-4FB4-A08D-92E91E3DEA9C}"/>
    <dgm:cxn modelId="{DA4C4E5E-AD04-4A5A-B3B3-FE21F95E649A}" type="presOf" srcId="{2B5AD1C0-5043-4EAC-95E1-E1B9F3D7EBD4}" destId="{863DDA5B-ECC7-4485-9EAD-8FB9AD8D0566}" srcOrd="0" destOrd="0" presId="urn:microsoft.com/office/officeart/2005/8/layout/pyramid2"/>
    <dgm:cxn modelId="{707F02A8-0223-4073-B6FA-D28F4B3C0F9A}" type="presParOf" srcId="{06920CA5-005C-4338-AC5B-02F58EB678C9}" destId="{A4F002F7-1ADB-4001-88BE-5E64F4CFFDCF}" srcOrd="0" destOrd="0" presId="urn:microsoft.com/office/officeart/2005/8/layout/pyramid2"/>
    <dgm:cxn modelId="{81EB2B04-BBAC-4CF3-B9E0-6868E15FD24C}" type="presParOf" srcId="{06920CA5-005C-4338-AC5B-02F58EB678C9}" destId="{6261449A-3A82-403C-B983-2FF2C72D3F54}" srcOrd="1" destOrd="0" presId="urn:microsoft.com/office/officeart/2005/8/layout/pyramid2"/>
    <dgm:cxn modelId="{EF596B82-761E-4AB0-B54A-841D73303FE3}" type="presParOf" srcId="{6261449A-3A82-403C-B983-2FF2C72D3F54}" destId="{C722295C-0B56-4FC9-A6D8-30F0571D140F}" srcOrd="0" destOrd="0" presId="urn:microsoft.com/office/officeart/2005/8/layout/pyramid2"/>
    <dgm:cxn modelId="{346A03DB-ED58-487F-ABB1-2F99D53B89EF}" type="presParOf" srcId="{6261449A-3A82-403C-B983-2FF2C72D3F54}" destId="{78F8F07F-6135-4085-A4C4-63CD0EB5798B}" srcOrd="1" destOrd="0" presId="urn:microsoft.com/office/officeart/2005/8/layout/pyramid2"/>
    <dgm:cxn modelId="{731FE1CA-51BE-42A0-A3A8-9EBA5F5D98B8}" type="presParOf" srcId="{6261449A-3A82-403C-B983-2FF2C72D3F54}" destId="{863DDA5B-ECC7-4485-9EAD-8FB9AD8D0566}" srcOrd="2" destOrd="0" presId="urn:microsoft.com/office/officeart/2005/8/layout/pyramid2"/>
    <dgm:cxn modelId="{9F7C4192-609B-4293-BA12-54C94760E96E}" type="presParOf" srcId="{6261449A-3A82-403C-B983-2FF2C72D3F54}" destId="{419E2626-4451-4718-AA04-A0CFEB53F7F7}" srcOrd="3" destOrd="0" presId="urn:microsoft.com/office/officeart/2005/8/layout/pyramid2"/>
    <dgm:cxn modelId="{51CD684A-F3A6-434A-9BF9-7DF1BE14E0F8}" type="presParOf" srcId="{6261449A-3A82-403C-B983-2FF2C72D3F54}" destId="{25F6AAA9-626D-46B2-A6C2-9AEF0D538C46}" srcOrd="4" destOrd="0" presId="urn:microsoft.com/office/officeart/2005/8/layout/pyramid2"/>
    <dgm:cxn modelId="{689DB859-8587-41F6-8020-A405C92772B4}" type="presParOf" srcId="{6261449A-3A82-403C-B983-2FF2C72D3F54}" destId="{964AB90A-4619-4F54-BE61-38E7C8590B44}" srcOrd="5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DA2721-EE26-4322-901E-C2CD77E40E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88133-4054-427A-9B0E-502B3C88214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F03003B-53D1-4B90-9AE9-54EE06CE1767}" type="parTrans" cxnId="{C34DD031-4604-45B5-BAC3-39D8668EBFED}">
      <dgm:prSet/>
      <dgm:spPr/>
      <dgm:t>
        <a:bodyPr/>
        <a:lstStyle/>
        <a:p>
          <a:endParaRPr lang="ru-RU"/>
        </a:p>
      </dgm:t>
    </dgm:pt>
    <dgm:pt modelId="{C99C7435-0253-4E6A-B000-BDAC52554FEB}" type="sibTrans" cxnId="{C34DD031-4604-45B5-BAC3-39D8668EBFED}">
      <dgm:prSet/>
      <dgm:spPr/>
      <dgm:t>
        <a:bodyPr/>
        <a:lstStyle/>
        <a:p>
          <a:endParaRPr lang="ru-RU"/>
        </a:p>
      </dgm:t>
    </dgm:pt>
    <dgm:pt modelId="{A7EE509C-1EB1-4794-83D7-6423593FB71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88E1101-D60E-4F56-B434-11D572022B1E}" type="parTrans" cxnId="{9DBACA22-76FB-40D8-A3B4-CF7ED1B9CF96}">
      <dgm:prSet/>
      <dgm:spPr/>
      <dgm:t>
        <a:bodyPr/>
        <a:lstStyle/>
        <a:p>
          <a:endParaRPr lang="ru-RU"/>
        </a:p>
      </dgm:t>
    </dgm:pt>
    <dgm:pt modelId="{F13229BD-5C85-4C44-AC6E-7EEF9B44177C}" type="sibTrans" cxnId="{9DBACA22-76FB-40D8-A3B4-CF7ED1B9CF96}">
      <dgm:prSet/>
      <dgm:spPr/>
      <dgm:t>
        <a:bodyPr/>
        <a:lstStyle/>
        <a:p>
          <a:endParaRPr lang="ru-RU"/>
        </a:p>
      </dgm:t>
    </dgm:pt>
    <dgm:pt modelId="{B548168E-16E5-431B-BC6D-51779B149BB9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ED6AB13-490D-43FB-A778-F4D18CA0CC8E}" type="parTrans" cxnId="{F076159C-58E0-4EED-B43F-5A350648E6CB}">
      <dgm:prSet/>
      <dgm:spPr/>
      <dgm:t>
        <a:bodyPr/>
        <a:lstStyle/>
        <a:p>
          <a:endParaRPr lang="ru-RU"/>
        </a:p>
      </dgm:t>
    </dgm:pt>
    <dgm:pt modelId="{D19D3C47-2B48-4C6A-BF2D-812374968883}" type="sibTrans" cxnId="{F076159C-58E0-4EED-B43F-5A350648E6CB}">
      <dgm:prSet/>
      <dgm:spPr/>
      <dgm:t>
        <a:bodyPr/>
        <a:lstStyle/>
        <a:p>
          <a:endParaRPr lang="ru-RU"/>
        </a:p>
      </dgm:t>
    </dgm:pt>
    <dgm:pt modelId="{E19B0B52-501C-412F-A6F9-E1397F9DAFC9}" type="pres">
      <dgm:prSet presAssocID="{CFDA2721-EE26-4322-901E-C2CD77E40E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37A792-7398-472A-ACD0-D19133306D9D}" type="pres">
      <dgm:prSet presAssocID="{AD288133-4054-427A-9B0E-502B3C8821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9437A-9995-4D9C-B9CD-001C996D8FFD}" type="pres">
      <dgm:prSet presAssocID="{C99C7435-0253-4E6A-B000-BDAC52554FEB}" presName="sibTrans" presStyleCnt="0"/>
      <dgm:spPr/>
    </dgm:pt>
    <dgm:pt modelId="{1B712CF6-7F74-4814-B37A-45DB5878A008}" type="pres">
      <dgm:prSet presAssocID="{A7EE509C-1EB1-4794-83D7-6423593FB7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0DD48-6A1F-491B-9C24-391093C602AB}" type="pres">
      <dgm:prSet presAssocID="{F13229BD-5C85-4C44-AC6E-7EEF9B44177C}" presName="sibTrans" presStyleCnt="0"/>
      <dgm:spPr/>
    </dgm:pt>
    <dgm:pt modelId="{4F5BFC84-EA09-4999-828C-DFF05D2DC306}" type="pres">
      <dgm:prSet presAssocID="{B548168E-16E5-431B-BC6D-51779B149B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18F0B-1AA7-425A-BF6E-E3B3B28BC20B}" type="presOf" srcId="{B548168E-16E5-431B-BC6D-51779B149BB9}" destId="{4F5BFC84-EA09-4999-828C-DFF05D2DC306}" srcOrd="0" destOrd="0" presId="urn:microsoft.com/office/officeart/2005/8/layout/hList6"/>
    <dgm:cxn modelId="{C34DD031-4604-45B5-BAC3-39D8668EBFED}" srcId="{CFDA2721-EE26-4322-901E-C2CD77E40E38}" destId="{AD288133-4054-427A-9B0E-502B3C882149}" srcOrd="0" destOrd="0" parTransId="{5F03003B-53D1-4B90-9AE9-54EE06CE1767}" sibTransId="{C99C7435-0253-4E6A-B000-BDAC52554FEB}"/>
    <dgm:cxn modelId="{F9EF5B26-C175-430C-8365-FA533C80021B}" type="presOf" srcId="{CFDA2721-EE26-4322-901E-C2CD77E40E38}" destId="{E19B0B52-501C-412F-A6F9-E1397F9DAFC9}" srcOrd="0" destOrd="0" presId="urn:microsoft.com/office/officeart/2005/8/layout/hList6"/>
    <dgm:cxn modelId="{F076159C-58E0-4EED-B43F-5A350648E6CB}" srcId="{CFDA2721-EE26-4322-901E-C2CD77E40E38}" destId="{B548168E-16E5-431B-BC6D-51779B149BB9}" srcOrd="2" destOrd="0" parTransId="{7ED6AB13-490D-43FB-A778-F4D18CA0CC8E}" sibTransId="{D19D3C47-2B48-4C6A-BF2D-812374968883}"/>
    <dgm:cxn modelId="{2FB970ED-FC74-4999-8E85-454150E3A8E2}" type="presOf" srcId="{AD288133-4054-427A-9B0E-502B3C882149}" destId="{2337A792-7398-472A-ACD0-D19133306D9D}" srcOrd="0" destOrd="0" presId="urn:microsoft.com/office/officeart/2005/8/layout/hList6"/>
    <dgm:cxn modelId="{BF0909B1-4C8B-4069-A986-66B76EC543CA}" type="presOf" srcId="{A7EE509C-1EB1-4794-83D7-6423593FB712}" destId="{1B712CF6-7F74-4814-B37A-45DB5878A008}" srcOrd="0" destOrd="0" presId="urn:microsoft.com/office/officeart/2005/8/layout/hList6"/>
    <dgm:cxn modelId="{9DBACA22-76FB-40D8-A3B4-CF7ED1B9CF96}" srcId="{CFDA2721-EE26-4322-901E-C2CD77E40E38}" destId="{A7EE509C-1EB1-4794-83D7-6423593FB712}" srcOrd="1" destOrd="0" parTransId="{A88E1101-D60E-4F56-B434-11D572022B1E}" sibTransId="{F13229BD-5C85-4C44-AC6E-7EEF9B44177C}"/>
    <dgm:cxn modelId="{B8DEC1D1-28F3-4AFD-9AD6-5AD3E9906B90}" type="presParOf" srcId="{E19B0B52-501C-412F-A6F9-E1397F9DAFC9}" destId="{2337A792-7398-472A-ACD0-D19133306D9D}" srcOrd="0" destOrd="0" presId="urn:microsoft.com/office/officeart/2005/8/layout/hList6"/>
    <dgm:cxn modelId="{2AC850CD-F04A-4EAD-A988-E94B76E01500}" type="presParOf" srcId="{E19B0B52-501C-412F-A6F9-E1397F9DAFC9}" destId="{E549437A-9995-4D9C-B9CD-001C996D8FFD}" srcOrd="1" destOrd="0" presId="urn:microsoft.com/office/officeart/2005/8/layout/hList6"/>
    <dgm:cxn modelId="{A6332608-3D3F-4B70-B12D-38D84DA75629}" type="presParOf" srcId="{E19B0B52-501C-412F-A6F9-E1397F9DAFC9}" destId="{1B712CF6-7F74-4814-B37A-45DB5878A008}" srcOrd="2" destOrd="0" presId="urn:microsoft.com/office/officeart/2005/8/layout/hList6"/>
    <dgm:cxn modelId="{F502F165-DA0D-4B8D-8459-C248D4E364E9}" type="presParOf" srcId="{E19B0B52-501C-412F-A6F9-E1397F9DAFC9}" destId="{9AE0DD48-6A1F-491B-9C24-391093C602AB}" srcOrd="3" destOrd="0" presId="urn:microsoft.com/office/officeart/2005/8/layout/hList6"/>
    <dgm:cxn modelId="{80726CD7-7415-439E-ACC1-6262105E2557}" type="presParOf" srcId="{E19B0B52-501C-412F-A6F9-E1397F9DAFC9}" destId="{4F5BFC84-EA09-4999-828C-DFF05D2DC306}" srcOrd="4" destOrd="0" presId="urn:microsoft.com/office/officeart/2005/8/layout/hList6"/>
  </dgm:cxnLst>
  <dgm:bg>
    <a:blipFill>
      <a:blip xmlns:r="http://schemas.openxmlformats.org/officeDocument/2006/relationships" r:embed="rId4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7329-95B9-484A-89E1-B6BB960F5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4846-8DE4-4EE5-9F78-F7B5F859A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CAD3-7F2C-4679-881A-1273391A1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A3800-3253-4068-9FF8-1B76222E8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8066-050D-488C-AF71-430CEEDE3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A119-EF41-4C60-A21B-996B3F4CC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CC54-E7D8-443F-824A-8AA9FB17B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B085F-9B45-49D7-83BB-2B09BB2D6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79F-1B35-41F0-9B23-136815B6E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11B6C-E521-4B39-AE93-50331E081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4FBD-2EB2-4D3C-9329-E38B19E6D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8059-1B0E-434A-8680-F947B5834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CFF54D5-D5BD-4C44-B812-7489B983C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7;&#1085;&#1072;&#1095;&#1077;&#1085;&#1080;&#1077;%20&#1083;&#1077;&#1089;&#1072;\&#1084;&#1091;&#1079;&#1099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47;&#1085;&#1072;&#1095;&#1077;&#1085;&#1080;&#1077;%20&#1083;&#1077;&#1089;&#1072;\&#1088;&#1072;&#1085;&#1077;&#1085;&#1072;&#1103;%20&#1087;&#1090;&#1080;&#1094;&#1072;(+).mp3" TargetMode="Externa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77724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Урок окружающего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мира.</a:t>
            </a: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400" b="0" dirty="0" smtClean="0">
                <a:solidFill>
                  <a:srgbClr val="A50021"/>
                </a:solidFill>
              </a:rPr>
              <a:t>3 класс</a:t>
            </a:r>
            <a:br>
              <a:rPr lang="ru-RU" sz="4400" b="0" dirty="0" smtClean="0">
                <a:solidFill>
                  <a:srgbClr val="A50021"/>
                </a:solidFill>
              </a:rPr>
            </a:br>
            <a:r>
              <a:rPr lang="ru-RU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УМК «ПНШ»</a:t>
            </a:r>
          </a:p>
        </p:txBody>
      </p:sp>
      <p:pic>
        <p:nvPicPr>
          <p:cNvPr id="3075" name="Picture 14" descr="C:\Documents and Settings\Света\Рабочий стол\все документы\РИСУНКИ И ФОТО\users\er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429000"/>
            <a:ext cx="1971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5" descr="C:\Documents and Settings\Света\Рабочий стол\все документы\РИСУНКИ И ФОТО\users\er3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43434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334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9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Загрязнение леса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04800" y="1397000"/>
          <a:ext cx="8534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Проблемы леса: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828800"/>
            <a:ext cx="8464550" cy="4267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Вырубка</a:t>
            </a:r>
          </a:p>
          <a:p>
            <a:pPr eaLnBrk="1" hangingPunct="1">
              <a:defRPr/>
            </a:pPr>
            <a:r>
              <a:rPr lang="ru-RU" sz="4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Незаконная охота   (браконьерство)</a:t>
            </a:r>
          </a:p>
          <a:p>
            <a:pPr eaLnBrk="1" hangingPunct="1">
              <a:defRPr/>
            </a:pPr>
            <a:r>
              <a:rPr lang="ru-RU" sz="4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Пожары</a:t>
            </a:r>
          </a:p>
          <a:p>
            <a:pPr eaLnBrk="1" hangingPunct="1">
              <a:defRPr/>
            </a:pPr>
            <a:r>
              <a:rPr lang="ru-RU" sz="4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Загрязнение леса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0B23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«Четвертый лишний»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смотреть,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любите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бежать, красить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в, по,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с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бег, баня,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берегите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брат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лиса,</a:t>
            </a:r>
            <a:r>
              <a:rPr lang="ru-RU" b="1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лес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белка, косуля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16950" cy="4876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6600" b="1" dirty="0" smtClean="0">
                <a:solidFill>
                  <a:srgbClr val="FF0000"/>
                </a:solidFill>
                <a:effectLst/>
              </a:rPr>
              <a:t>Любите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600" b="1" dirty="0" smtClean="0">
                <a:solidFill>
                  <a:srgbClr val="FF0000"/>
                </a:solidFill>
                <a:effectLst/>
              </a:rPr>
              <a:t>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600" b="1" dirty="0" smtClean="0">
                <a:solidFill>
                  <a:srgbClr val="FF0000"/>
                </a:solidFill>
                <a:effectLst/>
              </a:rPr>
              <a:t>берегите лес!</a:t>
            </a:r>
          </a:p>
          <a:p>
            <a:pPr>
              <a:buFont typeface="Wingdings" pitchFamily="2" charset="2"/>
              <a:buNone/>
              <a:defRPr/>
            </a:pP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41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A50021"/>
                </a:solidFill>
              </a:rPr>
              <a:t/>
            </a:r>
            <a:br>
              <a:rPr lang="ru-RU" sz="4000" smtClean="0">
                <a:solidFill>
                  <a:srgbClr val="A50021"/>
                </a:solidFill>
              </a:rPr>
            </a:br>
            <a:r>
              <a:rPr lang="ru-RU" sz="4000" smtClean="0">
                <a:solidFill>
                  <a:srgbClr val="A50021"/>
                </a:solidFill>
              </a:rPr>
              <a:t>Подумайте!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905000"/>
            <a:ext cx="84645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Рощи да леса – всему краю краса.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</a:t>
            </a:r>
          </a:p>
          <a:p>
            <a:pPr eaLnBrk="1" hangingPunct="1">
              <a:defRPr/>
            </a:pPr>
            <a:r>
              <a:rPr lang="ru-RU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Лес – это наше богатство.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A50021"/>
                </a:solidFill>
              </a:rPr>
              <a:t>Тема: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«Значение леса. Проблемы леса»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04800" y="20574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Тема: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«Значение леса. Проблемы леса»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905000"/>
            <a:ext cx="85407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Цели урока: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Обсудить значение леса для природы и для жизни человека.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Рассмотреть  экологические проблемы, которые возникают по вине человека.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Развивать познавательный интерес.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Формировать активную жизненную позицию в отношении природных богатств.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Значение леса: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219200"/>
            <a:ext cx="854075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Дом для растений, животных, грибов</a:t>
            </a:r>
          </a:p>
          <a:p>
            <a:pPr eaLnBrk="1" hangingPunct="1"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Место отдыха</a:t>
            </a:r>
          </a:p>
          <a:p>
            <a:pPr eaLnBrk="1" hangingPunct="1"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Аптека</a:t>
            </a:r>
          </a:p>
          <a:p>
            <a:pPr eaLnBrk="1" hangingPunct="1"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Источник чистой воды и пищи</a:t>
            </a:r>
          </a:p>
          <a:p>
            <a:pPr eaLnBrk="1" hangingPunct="1"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Источник древесины</a:t>
            </a:r>
          </a:p>
          <a:p>
            <a:pPr eaLnBrk="1" hangingPunct="1"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Защитник воздуха, водоемов, почв</a:t>
            </a:r>
          </a:p>
          <a:p>
            <a:pPr eaLnBrk="1" hangingPunct="1"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Красота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990600"/>
            <a:ext cx="8385175" cy="1279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Проблемы леса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133600"/>
            <a:ext cx="8229600" cy="99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Кто виновен в проблемах леса?</a:t>
            </a:r>
          </a:p>
        </p:txBody>
      </p:sp>
      <p:pic>
        <p:nvPicPr>
          <p:cNvPr id="8196" name="Picture 5" descr="C:\Documents and Settings\Света\Рабочий стол\все документы\РИСУНКИ И ФОТО\PHOTO1\Картинки\Фигурки\baob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124200"/>
            <a:ext cx="3429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Documents and Settings\Света\Рабочий стол\все документы\РИСУНКИ И ФОТО\PHOTO1\Картинки\ANIMATED\J02362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8600"/>
            <a:ext cx="2971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-304800"/>
            <a:ext cx="8385175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Вырубка леса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8880475" y="2894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04800" y="685800"/>
          <a:ext cx="8534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аненая птица(+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1524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7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6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Незаконная охота. Браконьерство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533400" y="1397000"/>
          <a:ext cx="8229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Лесные пожары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28600" y="11430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151</Words>
  <Application>Microsoft PowerPoint</Application>
  <PresentationFormat>Экран (4:3)</PresentationFormat>
  <Paragraphs>40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Трава</vt:lpstr>
      <vt:lpstr>  Урок окружающего мира.   3 класс УМК «ПНШ»</vt:lpstr>
      <vt:lpstr> Подумайте!</vt:lpstr>
      <vt:lpstr>Тема:  «Значение леса. Проблемы леса»</vt:lpstr>
      <vt:lpstr>Тема:  «Значение леса. Проблемы леса»</vt:lpstr>
      <vt:lpstr>Значение леса:</vt:lpstr>
      <vt:lpstr>Проблемы леса</vt:lpstr>
      <vt:lpstr>      Вырубка леса     </vt:lpstr>
      <vt:lpstr>Незаконная охота. Браконьерство</vt:lpstr>
      <vt:lpstr>Лесные пожары</vt:lpstr>
      <vt:lpstr>Загрязнение леса</vt:lpstr>
      <vt:lpstr>Проблемы леса:</vt:lpstr>
      <vt:lpstr>«Четвертый лишний»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Надежда</dc:creator>
  <cp:lastModifiedBy>Надежда</cp:lastModifiedBy>
  <cp:revision>19</cp:revision>
  <cp:lastPrinted>1601-01-01T00:00:00Z</cp:lastPrinted>
  <dcterms:created xsi:type="dcterms:W3CDTF">2011-04-06T17:32:22Z</dcterms:created>
  <dcterms:modified xsi:type="dcterms:W3CDTF">2014-06-25T17:16:21Z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