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60" r:id="rId2"/>
    <p:sldId id="262" r:id="rId3"/>
    <p:sldId id="293" r:id="rId4"/>
    <p:sldId id="278" r:id="rId5"/>
    <p:sldId id="279" r:id="rId6"/>
    <p:sldId id="280" r:id="rId7"/>
    <p:sldId id="281" r:id="rId8"/>
    <p:sldId id="282" r:id="rId9"/>
    <p:sldId id="264" r:id="rId10"/>
    <p:sldId id="267" r:id="rId11"/>
    <p:sldId id="283" r:id="rId12"/>
    <p:sldId id="284" r:id="rId13"/>
    <p:sldId id="277" r:id="rId14"/>
    <p:sldId id="285" r:id="rId15"/>
    <p:sldId id="287" r:id="rId16"/>
    <p:sldId id="286" r:id="rId17"/>
    <p:sldId id="288" r:id="rId18"/>
    <p:sldId id="289" r:id="rId19"/>
    <p:sldId id="290" r:id="rId20"/>
    <p:sldId id="292" r:id="rId21"/>
    <p:sldId id="291" r:id="rId22"/>
    <p:sldId id="26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E3E"/>
    <a:srgbClr val="AA1C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86" d="100"/>
          <a:sy n="8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06A3-AE4A-4684-A411-05D3AC00C5C8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29EFF-3B3F-4EF0-B75E-BDBAAEA50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EFF-3B3F-4EF0-B75E-BDBAAEA509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6462E-D8F1-4CCF-A543-1818BDAFB4D8}" type="slidenum">
              <a:rPr lang="ru-RU"/>
              <a:pPr/>
              <a:t>14</a:t>
            </a:fld>
            <a:endParaRPr lang="ru-RU"/>
          </a:p>
        </p:txBody>
      </p:sp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B932E-0681-48A2-BBF8-45809C71257A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EFF-3B3F-4EF0-B75E-BDBAAEA509A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415DAA-3057-4485-99D1-FF8F71763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BEDD-727E-47B0-AB78-2AA5A7B9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6B8E0-989D-4569-9D23-B45A40D5944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94C76-A5AD-4B2A-816B-29FD3D3F68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NUL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img-2005-07.photosight.ru/14/945921.jpg" TargetMode="External"/><Relationship Id="rId7" Type="http://schemas.openxmlformats.org/officeDocument/2006/relationships/hyperlink" Target="http://vs2.vokrugsveta.ru/photo/thumbnails/1024/525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newsru.co.il/pict/id/large/119879_20070627143617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www.fotka.by/img--i-15000-w-64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ku.ru/img--i-13820-w-640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smiles.33b.ru/smile.90578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85791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чего люди выращивают культурные растения?»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ЗАЧЕМ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выращивают культурные растения?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42976" y="2428868"/>
            <a:ext cx="3000396" cy="157163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Для питания людей.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10" y="4786322"/>
            <a:ext cx="2857520" cy="164307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Для корма животным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86314" y="2000240"/>
            <a:ext cx="3286148" cy="150019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Для изготовления тканей.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86248" y="4214818"/>
            <a:ext cx="3071834" cy="150019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Для красоты.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Управляющая кнопка: домой 12">
            <a:hlinkClick r:id="" action="ppaction://hlinkshowjump?jump=previousslide" highlightClick="1"/>
          </p:cNvPr>
          <p:cNvSpPr/>
          <p:nvPr/>
        </p:nvSpPr>
        <p:spPr>
          <a:xfrm>
            <a:off x="7929586" y="5786454"/>
            <a:ext cx="613788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072330" y="5857892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971550" y="260350"/>
            <a:ext cx="754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 выходим с вами в лес.   (Маршируем на месте).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971550" y="7651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Сколько здесь вокруг чудес!                </a:t>
            </a:r>
          </a:p>
          <a:p>
            <a:r>
              <a:rPr lang="ru-RU" sz="2400"/>
              <a:t>(Удивились, развели руками).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11188" y="1773238"/>
            <a:ext cx="799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Посмотрели вправо, влево    (Наклоны вправо, влево).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684213" y="2420938"/>
            <a:ext cx="780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Наклонились и присели.   (Наклон вниз, приседание).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642938" y="3141663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 тропинке побежим,</a:t>
            </a:r>
          </a:p>
          <a:p>
            <a:r>
              <a:rPr lang="ru-RU" sz="2400"/>
              <a:t>До лужайки добежим.</a:t>
            </a:r>
          </a:p>
          <a:p>
            <a:r>
              <a:rPr lang="ru-RU" sz="2400"/>
              <a:t>  (Бег на месте).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4581525" y="3141663"/>
            <a:ext cx="4276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 лужайке, на лужайке</a:t>
            </a:r>
          </a:p>
          <a:p>
            <a:r>
              <a:rPr lang="ru-RU" sz="2400"/>
              <a:t>Мы попрыгаем как зайки.</a:t>
            </a:r>
          </a:p>
          <a:p>
            <a:r>
              <a:rPr lang="ru-RU" sz="2400"/>
              <a:t>  (Прыжки на месте на обеих ногах).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755650" y="4437063"/>
            <a:ext cx="456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Стоп! Немножко отдохнём.</a:t>
            </a:r>
          </a:p>
          <a:p>
            <a:r>
              <a:rPr lang="ru-RU" sz="2400"/>
              <a:t>И домой пешком пойдём.</a:t>
            </a:r>
          </a:p>
          <a:p>
            <a:r>
              <a:rPr lang="ru-RU" sz="2400"/>
              <a:t>  (Ходьба на месте).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900113" y="5661025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На месте стой, «раз-два». Мы «пришли домой» и </a:t>
            </a:r>
          </a:p>
          <a:p>
            <a:r>
              <a:rPr lang="ru-RU" sz="2400"/>
              <a:t>   продолжаем говорить о растениях.</a:t>
            </a:r>
          </a:p>
        </p:txBody>
      </p:sp>
      <p:sp>
        <p:nvSpPr>
          <p:cNvPr id="19515" name="WordArt 59"/>
          <p:cNvSpPr>
            <a:spLocks noChangeArrowheads="1" noChangeShapeType="1" noTextEdit="1"/>
          </p:cNvSpPr>
          <p:nvPr/>
        </p:nvSpPr>
        <p:spPr bwMode="auto">
          <a:xfrm rot="5400000">
            <a:off x="-2864643" y="3304381"/>
            <a:ext cx="6337300" cy="2492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782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16395" name="Picture 3" descr="D:\Уроки\мы\АНИМАЦИЯ кошки\анимация\2362897_glitter233ii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571500"/>
            <a:ext cx="2500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" grpId="0"/>
      <p:bldP spid="19508" grpId="0"/>
      <p:bldP spid="19509" grpId="0"/>
      <p:bldP spid="19510" grpId="0"/>
      <p:bldP spid="19511" grpId="0"/>
      <p:bldP spid="19512" grpId="0"/>
      <p:bldP spid="19513" grpId="0"/>
      <p:bldP spid="19514" grpId="0"/>
      <p:bldP spid="195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i="1">
                <a:solidFill>
                  <a:srgbClr val="FF0066"/>
                </a:solidFill>
              </a:rPr>
              <a:t>Культурные  растения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95288" y="2214563"/>
            <a:ext cx="9072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</a:rPr>
              <a:t>плодовые                                  овощные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611188" y="5805488"/>
            <a:ext cx="7783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     </a:t>
            </a:r>
            <a:r>
              <a:rPr lang="ru-RU" sz="3200" b="1">
                <a:solidFill>
                  <a:srgbClr val="660033"/>
                </a:solidFill>
              </a:rPr>
              <a:t>зерновые                      прядильные</a:t>
            </a:r>
          </a:p>
        </p:txBody>
      </p: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>
            <a:off x="4643438" y="1268413"/>
            <a:ext cx="2449512" cy="2447925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 flipH="1">
            <a:off x="2555875" y="1268413"/>
            <a:ext cx="857250" cy="865187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>
            <a:off x="5003800" y="1341438"/>
            <a:ext cx="1152525" cy="71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 noChangeShapeType="1"/>
          </p:cNvCxnSpPr>
          <p:nvPr/>
        </p:nvCxnSpPr>
        <p:spPr bwMode="auto">
          <a:xfrm flipH="1">
            <a:off x="2987675" y="1268413"/>
            <a:ext cx="1152525" cy="4249737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>
            <a:off x="4211638" y="1125538"/>
            <a:ext cx="1801812" cy="4387850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949950" y="3860800"/>
            <a:ext cx="319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декоративные</a:t>
            </a:r>
          </a:p>
        </p:txBody>
      </p:sp>
      <p:cxnSp>
        <p:nvCxnSpPr>
          <p:cNvPr id="2" name="Прямая со стрелкой 29"/>
          <p:cNvCxnSpPr>
            <a:cxnSpLocks noChangeShapeType="1"/>
          </p:cNvCxnSpPr>
          <p:nvPr/>
        </p:nvCxnSpPr>
        <p:spPr bwMode="auto">
          <a:xfrm flipH="1">
            <a:off x="1835150" y="1268413"/>
            <a:ext cx="1871663" cy="2447925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79388" y="3789363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лекарственные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0" grpId="0"/>
      <p:bldP spid="10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1\Рабочий стол\зональный урок\k_522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2214578" cy="17145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1" name="Picture 7" descr="C:\Documents and Settings\1\Рабочий стол\зональный урок\kapust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2286016" cy="17145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2" name="Picture 8" descr="C:\Documents and Settings\1\Рабочий стол\зональный урок\l_120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2214578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4" name="Picture 10" descr="C:\Documents and Settings\1\Рабочий стол\p00039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235745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5" name="Picture 11" descr="C:\Documents and Settings\1\Рабочий стол\s_022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71480"/>
            <a:ext cx="2128840" cy="19716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6" name="Picture 12" descr="C:\Documents and Settings\1\Рабочий стол\Z3176i.bmp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2857488" y="4714884"/>
            <a:ext cx="2214578" cy="19716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7" name="Picture 13" descr="C:\Documents and Settings\1\Рабочий стол\зональный урок\citrulli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357430"/>
            <a:ext cx="2271716" cy="18573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8" name="Picture 14" descr="C:\Documents and Settings\1\Рабочий стол\зональный урок\tomat2i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500306"/>
            <a:ext cx="2286016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9" name="Picture 15" descr="C:\Documents and Settings\1\Рабочий стол\o_509i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642918"/>
            <a:ext cx="2071702" cy="1700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571472" y="500042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57158" y="2857496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85720" y="4857760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428992" y="500042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643174" y="4786322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215074" y="2714620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143636" y="500042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214678" y="2786058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Управляющая кнопка: домой 27">
            <a:hlinkClick r:id="" action="ppaction://noaction" highlightClick="1"/>
          </p:cNvPr>
          <p:cNvSpPr/>
          <p:nvPr/>
        </p:nvSpPr>
        <p:spPr>
          <a:xfrm>
            <a:off x="8072462" y="4572008"/>
            <a:ext cx="828134" cy="8281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15338" y="5715016"/>
            <a:ext cx="785818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F:\зональный урок\l_120i.bmp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4572008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5357818" y="4643446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Картинка 80 из 77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75" y="-46180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Картинка 80 из 77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75" y="-46180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Картинка 80 из 77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44800" y="-57880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Картинка 10 из 77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-59324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1" descr="Картинка 109 из 562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21286">
            <a:off x="352425" y="2346325"/>
            <a:ext cx="3810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3" descr="Картинка 73 из 992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11550">
            <a:off x="4748213" y="2416175"/>
            <a:ext cx="3810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1547813" y="908050"/>
            <a:ext cx="5832475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Плодовые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  <p:bldP spid="1128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herech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76250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Картинка 27 из 732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33131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http://www.rusgrib.ru/files/doc_catalog/smorod_Black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3829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http://lugasad.narod.ru/uploads/posts/gooseber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357563"/>
            <a:ext cx="3311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6000" b="1" i="1">
                <a:solidFill>
                  <a:srgbClr val="000099"/>
                </a:solidFill>
              </a:rPr>
              <a:t>Овощные</a:t>
            </a:r>
          </a:p>
        </p:txBody>
      </p:sp>
      <p:pic>
        <p:nvPicPr>
          <p:cNvPr id="18435" name="Picture 11" descr="http://www.newsru.co.il/pict/id/large/119879_20070627143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644900"/>
            <a:ext cx="35274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капуст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060575"/>
            <a:ext cx="3167063" cy="3343275"/>
          </a:xfrm>
        </p:spPr>
      </p:pic>
      <p:pic>
        <p:nvPicPr>
          <p:cNvPr id="18439" name="Picture 4" descr="http://kulinarnayakniga.ru/netcat_files/Image/perec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6975"/>
            <a:ext cx="3313112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000" b="1" i="1">
                <a:solidFill>
                  <a:srgbClr val="000099"/>
                </a:solidFill>
              </a:rPr>
              <a:t>Декоративные</a:t>
            </a:r>
          </a:p>
        </p:txBody>
      </p:sp>
      <p:pic>
        <p:nvPicPr>
          <p:cNvPr id="26632" name="Picture 2" descr="http://s8.rimg.info/fe1d3e32e9a72fc0eff652b1064045e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989138"/>
            <a:ext cx="6264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3" y="620713"/>
            <a:ext cx="3152775" cy="2952750"/>
          </a:xfrm>
          <a:prstGeom prst="rect">
            <a:avLst/>
          </a:prstGeom>
          <a:noFill/>
        </p:spPr>
      </p:pic>
      <p:pic>
        <p:nvPicPr>
          <p:cNvPr id="27658" name="Picture 4" descr="http://luzhok.ru/pics/art20/art199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500438"/>
            <a:ext cx="33861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1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205038"/>
            <a:ext cx="3438525" cy="338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6000" b="1" i="1">
                <a:solidFill>
                  <a:srgbClr val="000099"/>
                </a:solidFill>
              </a:rPr>
              <a:t>Прядильные</a:t>
            </a:r>
          </a:p>
        </p:txBody>
      </p:sp>
      <p:pic>
        <p:nvPicPr>
          <p:cNvPr id="31749" name="Picture 6" descr="http://v002407-000.7600.ru/user_files/File/hl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60575"/>
            <a:ext cx="36242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http://www.sempra.cz/odrudy/ostatni/obr/l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960812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172348" cy="292895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 присутствующим: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3286124"/>
            <a:ext cx="7929618" cy="264320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подготовить сообщение на тему</a:t>
            </a:r>
          </a:p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«Культурные растения нашего края»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785818" cy="6852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000099"/>
                </a:solidFill>
              </a:rPr>
              <a:t>Лекарственные травы нашей местности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818037">
            <a:off x="900113" y="4005263"/>
            <a:ext cx="2598737" cy="2376487"/>
          </a:xfrm>
          <a:noFill/>
          <a:ln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78032">
            <a:off x="250825" y="1557338"/>
            <a:ext cx="2665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2254">
            <a:off x="4376738" y="4079875"/>
            <a:ext cx="25923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085">
            <a:off x="6084888" y="1700213"/>
            <a:ext cx="2643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574675"/>
          </a:xfrm>
        </p:spPr>
        <p:txBody>
          <a:bodyPr>
            <a:normAutofit fontScale="90000"/>
          </a:bodyPr>
          <a:lstStyle/>
          <a:p>
            <a:r>
              <a:rPr lang="ru-RU" sz="5400" b="1" i="1">
                <a:solidFill>
                  <a:srgbClr val="000099"/>
                </a:solidFill>
              </a:rPr>
              <a:t>Зерновые</a:t>
            </a:r>
          </a:p>
        </p:txBody>
      </p:sp>
      <p:pic>
        <p:nvPicPr>
          <p:cNvPr id="33796" name="Picture 8" descr="http://images.ibox.bg/2006/09/12/wheat/519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357563"/>
            <a:ext cx="327818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http://epizodsspace.testpilot.ru/bibl/pil-ex-na-mars/27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9138"/>
            <a:ext cx="33829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 descr="http://bigparrots.ru/forage/image/forage_zerno/o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836613"/>
            <a:ext cx="31670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 систем\Рабочий стол\зональный урок\aubergi4i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357694"/>
            <a:ext cx="2362712" cy="216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1214446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 каким группам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Миша отнесёт эти  растения?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2" descr="C:\Documents and Settings\1\Рабочий стол\зональный урок\k_126i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357694"/>
            <a:ext cx="2290908" cy="216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" name="Picture 4" descr="C:\Documents and Settings\1\Рабочий стол\зональный урок\p_540i.bmp"/>
          <p:cNvPicPr>
            <a:picLocks noChangeAspect="1" noChangeArrowheads="1"/>
          </p:cNvPicPr>
          <p:nvPr/>
        </p:nvPicPr>
        <p:blipFill>
          <a:blip r:embed="rId5" cstate="print"/>
          <a:srcRect l="12097" t="3623" r="7257" b="16666"/>
          <a:stretch>
            <a:fillRect/>
          </a:stretch>
        </p:blipFill>
        <p:spPr bwMode="auto">
          <a:xfrm>
            <a:off x="7000892" y="3857628"/>
            <a:ext cx="1428760" cy="15716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" name="Picture 5" descr="C:\Documents and Settings\1\Рабочий стол\зональный урок\T6024i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071678"/>
            <a:ext cx="2143140" cy="20717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" name="Picture 2" descr="C:\Documents and Settings\1\Рабочий стол\юбиле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7500" r="45121" b="15000"/>
          <a:stretch>
            <a:fillRect/>
          </a:stretch>
        </p:blipFill>
        <p:spPr bwMode="auto">
          <a:xfrm>
            <a:off x="714348" y="2000240"/>
            <a:ext cx="1500198" cy="19288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Documents and Settings\1\Рабочий стол\юбилей 001.jpg"/>
          <p:cNvPicPr>
            <a:picLocks noChangeAspect="1" noChangeArrowheads="1"/>
          </p:cNvPicPr>
          <p:nvPr/>
        </p:nvPicPr>
        <p:blipFill>
          <a:blip r:embed="rId8" cstate="print"/>
          <a:srcRect l="26923" b="28571"/>
          <a:stretch>
            <a:fillRect/>
          </a:stretch>
        </p:blipFill>
        <p:spPr bwMode="auto">
          <a:xfrm>
            <a:off x="2214546" y="2857496"/>
            <a:ext cx="135732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 rot="16200000">
            <a:off x="1285852" y="-357214"/>
            <a:ext cx="5786478" cy="807249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План сообщения.</a:t>
            </a: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marL="742950" indent="-742950" algn="ctr"/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14554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Вступление.</a:t>
            </a: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429000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Основная часть.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643446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r>
              <a:rPr lang="ru-RU" sz="2400" i="1" dirty="0" smtClean="0">
                <a:solidFill>
                  <a:schemeClr val="accent2"/>
                </a:solidFill>
              </a:rPr>
              <a:t>Заключение.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786058"/>
            <a:ext cx="585791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полей и садов, труженики выращивают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929066"/>
            <a:ext cx="271464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Для чего выращивают?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143512"/>
            <a:ext cx="5857916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много труда вкладывают,   бережно относиться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929066"/>
            <a:ext cx="292895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Какие группы растений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выращивают ...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 rot="16200000">
            <a:off x="1285852" y="-357214"/>
            <a:ext cx="5786478" cy="807249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План сообщения.</a:t>
            </a: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marL="742950" indent="-742950" algn="ctr"/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14554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Вступление.</a:t>
            </a: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429000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Основная часть.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643446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r>
              <a:rPr lang="ru-RU" sz="2400" i="1" dirty="0" smtClean="0">
                <a:solidFill>
                  <a:schemeClr val="accent2"/>
                </a:solidFill>
              </a:rPr>
              <a:t>Заключение.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786058"/>
            <a:ext cx="585791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полей и садов, труженики выращивают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929066"/>
            <a:ext cx="271464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Для чего выращивают?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143512"/>
            <a:ext cx="5857916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много труда вкладывают,   бережно относиться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929066"/>
            <a:ext cx="292895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Какие группы растений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выращивают ...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28596" y="357166"/>
            <a:ext cx="8286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7030A0"/>
                </a:solidFill>
              </a:rPr>
              <a:t>Чем отличаются ель от яблони?</a:t>
            </a: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429124" y="2786058"/>
            <a:ext cx="1152525" cy="295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7" name="Рисунок 6" descr="ель дер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85992"/>
            <a:ext cx="30539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яблоня 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496"/>
            <a:ext cx="36576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86182" y="3214686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Общее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86182" y="4786322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dirty="0"/>
              <a:t>Различие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215074" y="5500702"/>
            <a:ext cx="22526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лесу.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00034" y="5286388"/>
            <a:ext cx="2252662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саду. За ней ухаживает человек.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1472" y="3571876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дерево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72198" y="3643314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дерево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00034" y="4071942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143636" y="4143380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pic>
        <p:nvPicPr>
          <p:cNvPr id="12" name="Рисунок 11" descr="яблоня дер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32726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ель 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66"/>
            <a:ext cx="2357438" cy="314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3929058" y="2500306"/>
            <a:ext cx="115252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28596" y="357166"/>
            <a:ext cx="80724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7030A0"/>
                </a:solidFill>
              </a:rPr>
              <a:t>Чем отличаются одуванчик от помидора?</a:t>
            </a:r>
          </a:p>
        </p:txBody>
      </p:sp>
      <p:pic>
        <p:nvPicPr>
          <p:cNvPr id="7" name="Рисунок 6" descr="помид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3428993" cy="205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дуванчи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857496"/>
            <a:ext cx="304954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35375" y="2708275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Общее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35375" y="3860800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Различие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58888" y="3141663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Травянистое растение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508625" y="3141663"/>
            <a:ext cx="22526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Травянистое растение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331913" y="4437063"/>
            <a:ext cx="2252662" cy="2014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в огороде. Человек сажает, ухаживает, собирает урожай.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508625" y="4365625"/>
            <a:ext cx="22526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повсюду.</a:t>
            </a:r>
          </a:p>
        </p:txBody>
      </p:sp>
      <p:pic>
        <p:nvPicPr>
          <p:cNvPr id="10" name="Рисунок 9" descr="одуванчи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57166"/>
            <a:ext cx="2714644" cy="203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омид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3143240" cy="188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4" grpId="0" animBg="1"/>
      <p:bldP spid="13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CC"/>
                </a:solidFill>
              </a:rPr>
              <a:t/>
            </a:r>
            <a:br>
              <a:rPr lang="ru-RU" sz="4000" dirty="0">
                <a:solidFill>
                  <a:srgbClr val="FFFFCC"/>
                </a:solidFill>
              </a:rPr>
            </a:br>
            <a:r>
              <a:rPr lang="ru-RU" sz="4000" dirty="0" smtClean="0">
                <a:solidFill>
                  <a:srgbClr val="FFFFCC"/>
                </a:solidFill>
              </a:rPr>
              <a:t>  </a:t>
            </a:r>
            <a:r>
              <a:rPr lang="ru-RU" sz="4000" dirty="0" smtClean="0">
                <a:solidFill>
                  <a:srgbClr val="000099"/>
                </a:solidFill>
              </a:rPr>
              <a:t>Дикорастущие                     </a:t>
            </a:r>
            <a:r>
              <a:rPr lang="ru-RU" sz="4000" dirty="0">
                <a:solidFill>
                  <a:srgbClr val="000099"/>
                </a:solidFill>
              </a:rPr>
              <a:t>Культурные</a:t>
            </a:r>
            <a:br>
              <a:rPr lang="ru-RU" sz="4000" dirty="0">
                <a:solidFill>
                  <a:srgbClr val="000099"/>
                </a:solidFill>
              </a:rPr>
            </a:br>
            <a:endParaRPr lang="ru-RU" sz="9600" dirty="0">
              <a:solidFill>
                <a:srgbClr val="000099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323850" y="4292600"/>
            <a:ext cx="4038600" cy="21875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400">
                <a:solidFill>
                  <a:srgbClr val="000099"/>
                </a:solidFill>
              </a:rPr>
              <a:t>За дикорастущими растениями никто не ухаживает. Они приспособились к природным условиям.</a:t>
            </a:r>
          </a:p>
          <a:p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716463" y="4292600"/>
            <a:ext cx="4038600" cy="21875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400">
                <a:solidFill>
                  <a:srgbClr val="000099"/>
                </a:solidFill>
              </a:rPr>
              <a:t>Культурные растения требуют  внимания и заботы человека.</a:t>
            </a:r>
          </a:p>
          <a:p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3082" name="Picture 10" descr="99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981075"/>
            <a:ext cx="2333625" cy="2185988"/>
          </a:xfrm>
          <a:noFill/>
          <a:ln/>
        </p:spPr>
      </p:pic>
      <p:pic>
        <p:nvPicPr>
          <p:cNvPr id="3083" name="Picture 11" descr="nature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1187450" cy="2297113"/>
          </a:xfrm>
          <a:prstGeom prst="rect">
            <a:avLst/>
          </a:prstGeom>
          <a:noFill/>
        </p:spPr>
      </p:pic>
      <p:pic>
        <p:nvPicPr>
          <p:cNvPr id="3084" name="Picture 12" descr="0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844675"/>
            <a:ext cx="1295400" cy="2303463"/>
          </a:xfrm>
          <a:prstGeom prst="rect">
            <a:avLst/>
          </a:prstGeom>
          <a:noFill/>
        </p:spPr>
      </p:pic>
      <p:pic>
        <p:nvPicPr>
          <p:cNvPr id="3085" name="Picture 13" descr="pomid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916113"/>
            <a:ext cx="1368425" cy="2303462"/>
          </a:xfrm>
          <a:prstGeom prst="rect">
            <a:avLst/>
          </a:prstGeom>
          <a:noFill/>
        </p:spPr>
      </p:pic>
      <p:pic>
        <p:nvPicPr>
          <p:cNvPr id="3086" name="Picture 14" descr="07_01_03 z,kjy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916113"/>
            <a:ext cx="1296987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1857364"/>
            <a:ext cx="571504" cy="5000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3000372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4286256"/>
            <a:ext cx="571504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02" y="5286388"/>
            <a:ext cx="64294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4357694"/>
            <a:ext cx="64294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3000372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1857364"/>
            <a:ext cx="571504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5357826"/>
            <a:ext cx="64294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4357694"/>
            <a:ext cx="64294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2928934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1928802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5286388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728" y="19288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сосна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300037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свёкла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428625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черника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5357826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кувшинка</a:t>
            </a:r>
            <a:endParaRPr lang="ru-RU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185736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ветреница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643306" y="307181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арбуз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428625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георгин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714744" y="528638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пшеница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192880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папоротник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50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смородина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29388" y="428625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мох  сфагнум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535782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облепиха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85786" y="714356"/>
            <a:ext cx="7500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Дикорастущие</a:t>
            </a:r>
            <a:r>
              <a:rPr lang="ru-RU" b="1" dirty="0" smtClean="0"/>
              <a:t> –             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714876" y="78579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Культурные - 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7620" y="785794"/>
            <a:ext cx="785818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4143372" y="928670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4357686" y="928670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786710" y="714356"/>
            <a:ext cx="785818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8001024" y="857232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8215338" y="857232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928662" y="2000240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142976" y="2000240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142976" y="5429264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1142976" y="4429132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3357554" y="2000240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6000760" y="2071678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928662" y="5429264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28662" y="4429132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857884" y="4500570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786446" y="2071678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3143240" y="2000240"/>
            <a:ext cx="214314" cy="214314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6072198" y="4500570"/>
            <a:ext cx="214314" cy="214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857884" y="5500702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5786446" y="3071810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143240" y="5429264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3214678" y="4500570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3143240" y="3143248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928662" y="3143248"/>
            <a:ext cx="214314" cy="21431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1142976" y="3143248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3357554" y="5429264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3428992" y="4500570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3357554" y="3143248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6072198" y="5500702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6000760" y="3071810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1388</TotalTime>
  <Words>345</Words>
  <Application>Microsoft Office PowerPoint</Application>
  <PresentationFormat>Экран (4:3)</PresentationFormat>
  <Paragraphs>116</Paragraphs>
  <Slides>23</Slides>
  <Notes>3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«Для чего люди выращивают культурные растения?» </vt:lpstr>
      <vt:lpstr> Задание всем присутствующим:  </vt:lpstr>
      <vt:lpstr>Слайд 3</vt:lpstr>
      <vt:lpstr>Слайд 4</vt:lpstr>
      <vt:lpstr>Слайд 5</vt:lpstr>
      <vt:lpstr>Слайд 6</vt:lpstr>
      <vt:lpstr>Слайд 7</vt:lpstr>
      <vt:lpstr>   Дикорастущие                     Культурные </vt:lpstr>
      <vt:lpstr>Слайд 9</vt:lpstr>
      <vt:lpstr>ЗАЧЕМ  люди выращивают культурные растения?</vt:lpstr>
      <vt:lpstr>Слайд 11</vt:lpstr>
      <vt:lpstr>Культурные  растения</vt:lpstr>
      <vt:lpstr>Слайд 13</vt:lpstr>
      <vt:lpstr>Слайд 14</vt:lpstr>
      <vt:lpstr>Слайд 15</vt:lpstr>
      <vt:lpstr>Овощные</vt:lpstr>
      <vt:lpstr>Декоративные</vt:lpstr>
      <vt:lpstr>Слайд 18</vt:lpstr>
      <vt:lpstr>Прядильные</vt:lpstr>
      <vt:lpstr>Лекарственные травы нашей местности</vt:lpstr>
      <vt:lpstr>Зерновые</vt:lpstr>
      <vt:lpstr>  К каким группам  Миша отнесёт эти  растения?</vt:lpstr>
      <vt:lpstr>Слайд 23</vt:lpstr>
    </vt:vector>
  </TitlesOfParts>
  <Company>ст. Староминская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люди выращивают культурные растения.</dc:title>
  <dc:creator>1</dc:creator>
  <cp:lastModifiedBy>андрей</cp:lastModifiedBy>
  <cp:revision>118</cp:revision>
  <dcterms:created xsi:type="dcterms:W3CDTF">2008-11-18T18:26:09Z</dcterms:created>
  <dcterms:modified xsi:type="dcterms:W3CDTF">2013-11-06T13:33:17Z</dcterms:modified>
</cp:coreProperties>
</file>