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57" r:id="rId4"/>
    <p:sldId id="258" r:id="rId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E87E12-9BBE-49C1-8CB6-FE11F24F1557}" type="datetimeFigureOut">
              <a:rPr lang="ru-RU"/>
              <a:pPr>
                <a:defRPr/>
              </a:pPr>
              <a:t>13.10.2013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54AAF9-9029-4A95-9F8A-37D61FFDDDE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BC0ABB-2B04-4FBC-BAF7-455FD277681E}" type="datetimeFigureOut">
              <a:rPr lang="ru-RU"/>
              <a:pPr>
                <a:defRPr/>
              </a:pPr>
              <a:t>13.10.2013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441F13-BEB8-41A2-9AE2-8AD9B492284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B7713F-9CAD-4D96-8D06-DBD7DF507851}" type="datetimeFigureOut">
              <a:rPr lang="ru-RU"/>
              <a:pPr>
                <a:defRPr/>
              </a:pPr>
              <a:t>13.10.2013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989F3F-560C-466A-8D43-6575B4797FC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23C13E-E263-4F49-8BDB-B65F18377337}" type="datetimeFigureOut">
              <a:rPr lang="ru-RU"/>
              <a:pPr>
                <a:defRPr/>
              </a:pPr>
              <a:t>13.10.2013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4A9B41-2778-4EC5-92DD-0A6C8AA844F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 userDrawn="1"/>
        </p:nvSpPr>
        <p:spPr>
          <a:xfrm>
            <a:off x="179388" y="188913"/>
            <a:ext cx="8785225" cy="6480175"/>
          </a:xfrm>
          <a:prstGeom prst="rect">
            <a:avLst/>
          </a:prstGeom>
          <a:solidFill>
            <a:schemeClr val="bg1">
              <a:alpha val="78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5B2E1A-62E6-4E04-88E6-F3D15B1DE55F}" type="datetimeFigureOut">
              <a:rPr lang="ru-RU"/>
              <a:pPr>
                <a:defRPr/>
              </a:pPr>
              <a:t>13.10.2013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86A6C0-CF65-4590-A50F-E77A2402332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834EE7-BD2C-49EA-989E-A3174D52325C}" type="datetimeFigureOut">
              <a:rPr lang="ru-RU"/>
              <a:pPr>
                <a:defRPr/>
              </a:pPr>
              <a:t>13.10.2013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1268F5-AA81-4EC9-94B3-88F61D995B1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460788-CDC8-41C4-B063-992C70BE195F}" type="datetimeFigureOut">
              <a:rPr lang="ru-RU"/>
              <a:pPr>
                <a:defRPr/>
              </a:pPr>
              <a:t>13.10.2013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33C553-7204-489A-B8F9-A0A898037B7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7CCC27-EDC0-4A41-8767-4741D88B77B6}" type="datetimeFigureOut">
              <a:rPr lang="ru-RU"/>
              <a:pPr>
                <a:defRPr/>
              </a:pPr>
              <a:t>13.10.2013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BF28E5-274F-415F-B559-3124D26229F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B692B5-6A5A-4090-8438-E81D0F852CFF}" type="datetimeFigureOut">
              <a:rPr lang="ru-RU"/>
              <a:pPr>
                <a:defRPr/>
              </a:pPr>
              <a:t>13.10.2013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C46B31-561A-4669-BC67-F3C630EDAF0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2DE7C2-44EA-458F-8836-CB33373E3AFF}" type="datetimeFigureOut">
              <a:rPr lang="ru-RU"/>
              <a:pPr>
                <a:defRPr/>
              </a:pPr>
              <a:t>13.10.2013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1439D2-292C-4EEA-9163-0AE08131503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E41995-23DD-4BB3-B273-C0CA648D0FAB}" type="datetimeFigureOut">
              <a:rPr lang="ru-RU"/>
              <a:pPr>
                <a:defRPr/>
              </a:pPr>
              <a:t>13.10.2013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F078ED-E681-43B7-9EE1-7314BB9F089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5C83B9C-DE99-45D3-BFAB-4774F4B98002}" type="datetimeFigureOut">
              <a:rPr lang="ru-RU"/>
              <a:pPr>
                <a:defRPr/>
              </a:pPr>
              <a:t>13.10.2013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E055AFB-F86E-4ACD-A69C-13A0C5476C9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3313" name="Rectangle 1"/>
          <p:cNvSpPr>
            <a:spLocks noChangeArrowheads="1"/>
          </p:cNvSpPr>
          <p:nvPr userDrawn="1"/>
        </p:nvSpPr>
        <p:spPr bwMode="auto">
          <a:xfrm>
            <a:off x="0" y="6642100"/>
            <a:ext cx="1246188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defRPr/>
            </a:pPr>
            <a:r>
              <a:rPr lang="en-US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>FokinaLida.75@mail.ru</a:t>
            </a:r>
            <a:endParaRPr lang="en-US" sz="800" dirty="0">
              <a:solidFill>
                <a:schemeClr val="tx1">
                  <a:lumMod val="65000"/>
                  <a:lumOff val="3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Прямоугольник 9"/>
          <p:cNvSpPr/>
          <p:nvPr userDrawn="1"/>
        </p:nvSpPr>
        <p:spPr>
          <a:xfrm>
            <a:off x="179512" y="188640"/>
            <a:ext cx="8784976" cy="6480720"/>
          </a:xfrm>
          <a:prstGeom prst="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71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linda6035.ucoz.ru/" TargetMode="External"/><Relationship Id="rId2" Type="http://schemas.openxmlformats.org/officeDocument/2006/relationships/hyperlink" Target="http://antalpiti.ru/fony-dlya-oformleniya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115616" y="2060848"/>
            <a:ext cx="7021461" cy="10156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onotype Corsiva" pitchFamily="66" charset="0"/>
              </a:rPr>
              <a:t>Шаблон презентации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411760" y="5157192"/>
            <a:ext cx="4572000" cy="147796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Автор : Фокина Лидия Петровна,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учитель начальных классов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МКОУ «СОШ ст. Евсино»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Искитимского</a:t>
            </a: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 района Новосибирской области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2013</a:t>
            </a:r>
            <a:endParaRPr lang="ru-RU" dirty="0">
              <a:latin typeface="+mn-lt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endParaRPr lang="ru-RU" smtClean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smtClean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Содержимое 2"/>
          <p:cNvSpPr>
            <a:spLocks noGrp="1"/>
          </p:cNvSpPr>
          <p:nvPr>
            <p:ph idx="1"/>
          </p:nvPr>
        </p:nvSpPr>
        <p:spPr>
          <a:xfrm>
            <a:off x="539552" y="1124744"/>
            <a:ext cx="8229600" cy="388640"/>
          </a:xfrm>
        </p:spPr>
        <p:txBody>
          <a:bodyPr/>
          <a:lstStyle/>
          <a:p>
            <a:pPr algn="ctr"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Фон  </a:t>
            </a:r>
            <a:r>
              <a:rPr lang="ru-RU" sz="1600" u="sng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u="sng" dirty="0" smtClean="0">
                <a:latin typeface="Times New Roman" pitchFamily="18" charset="0"/>
                <a:cs typeface="Times New Roman" pitchFamily="18" charset="0"/>
                <a:hlinkClick r:id="rId2"/>
              </a:rPr>
              <a:t>http://antalpiti.ru/fony-dlya-oformleniya/</a:t>
            </a:r>
            <a:r>
              <a:rPr lang="ru-RU" sz="1600" u="sng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/>
          </a:p>
        </p:txBody>
      </p:sp>
      <p:sp>
        <p:nvSpPr>
          <p:cNvPr id="4" name="Прямоугольник 3"/>
          <p:cNvSpPr/>
          <p:nvPr/>
        </p:nvSpPr>
        <p:spPr>
          <a:xfrm>
            <a:off x="2771800" y="404664"/>
            <a:ext cx="3816424" cy="6612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Интернет-ресурсы:</a:t>
            </a:r>
          </a:p>
        </p:txBody>
      </p:sp>
      <p:grpSp>
        <p:nvGrpSpPr>
          <p:cNvPr id="9" name="Группа 8"/>
          <p:cNvGrpSpPr/>
          <p:nvPr/>
        </p:nvGrpSpPr>
        <p:grpSpPr>
          <a:xfrm>
            <a:off x="539750" y="1556793"/>
            <a:ext cx="7993063" cy="4905835"/>
            <a:chOff x="539750" y="1556793"/>
            <a:chExt cx="7993063" cy="4905835"/>
          </a:xfrm>
        </p:grpSpPr>
        <p:grpSp>
          <p:nvGrpSpPr>
            <p:cNvPr id="5" name="Группа 1"/>
            <p:cNvGrpSpPr>
              <a:grpSpLocks/>
            </p:cNvGrpSpPr>
            <p:nvPr/>
          </p:nvGrpSpPr>
          <p:grpSpPr bwMode="auto">
            <a:xfrm>
              <a:off x="539750" y="1556793"/>
              <a:ext cx="7993063" cy="4359388"/>
              <a:chOff x="539552" y="-549476"/>
              <a:chExt cx="7992888" cy="5449465"/>
            </a:xfrm>
          </p:grpSpPr>
          <p:sp>
            <p:nvSpPr>
              <p:cNvPr id="6" name="Прямоугольник 5"/>
              <p:cNvSpPr/>
              <p:nvPr/>
            </p:nvSpPr>
            <p:spPr>
              <a:xfrm>
                <a:off x="539552" y="-549476"/>
                <a:ext cx="7992888" cy="434752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ru-RU" sz="2000" dirty="0">
                    <a:latin typeface="Monotype Corsiva" pitchFamily="66" charset="0"/>
                  </a:rPr>
                  <a:t>Вы можете использовать </a:t>
                </a:r>
              </a:p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ru-RU" sz="2000" dirty="0">
                    <a:latin typeface="Monotype Corsiva" pitchFamily="66" charset="0"/>
                  </a:rPr>
                  <a:t>данное оформление </a:t>
                </a:r>
              </a:p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ru-RU" sz="2000" dirty="0">
                    <a:latin typeface="Monotype Corsiva" pitchFamily="66" charset="0"/>
                  </a:rPr>
                  <a:t>для создания своих презентаций, </a:t>
                </a:r>
              </a:p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ru-RU" sz="2000" dirty="0">
                    <a:latin typeface="Monotype Corsiva" pitchFamily="66" charset="0"/>
                  </a:rPr>
                  <a:t>но в своей презентации вы должны указать </a:t>
                </a:r>
              </a:p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ru-RU" sz="2000" dirty="0">
                    <a:latin typeface="Monotype Corsiva" pitchFamily="66" charset="0"/>
                  </a:rPr>
                  <a:t>источник шаблона: </a:t>
                </a:r>
              </a:p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 sz="2000" dirty="0">
                  <a:latin typeface="Monotype Corsiva" pitchFamily="66" charset="0"/>
                </a:endParaRPr>
              </a:p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ru-RU" sz="2000" b="1" dirty="0">
                    <a:solidFill>
                      <a:srgbClr val="0070C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Monotype Corsiva" pitchFamily="66" charset="0"/>
                  </a:rPr>
                  <a:t>Фокина Лидия Петровна</a:t>
                </a:r>
              </a:p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ru-RU" sz="2000" b="1" dirty="0">
                    <a:solidFill>
                      <a:srgbClr val="0070C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Monotype Corsiva" pitchFamily="66" charset="0"/>
                  </a:rPr>
                  <a:t>учитель начальных классов</a:t>
                </a:r>
              </a:p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ru-RU" sz="2000" b="1" dirty="0">
                    <a:solidFill>
                      <a:srgbClr val="0070C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Monotype Corsiva" pitchFamily="66" charset="0"/>
                  </a:rPr>
                  <a:t>МКОУ «СОШ ст. Евсино»</a:t>
                </a:r>
              </a:p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ru-RU" sz="2000" b="1" dirty="0" err="1">
                    <a:solidFill>
                      <a:srgbClr val="0070C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Monotype Corsiva" pitchFamily="66" charset="0"/>
                  </a:rPr>
                  <a:t>Искитимского</a:t>
                </a:r>
                <a:r>
                  <a:rPr lang="ru-RU" sz="2000" b="1" dirty="0">
                    <a:solidFill>
                      <a:srgbClr val="0070C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Monotype Corsiva" pitchFamily="66" charset="0"/>
                  </a:rPr>
                  <a:t> района</a:t>
                </a:r>
              </a:p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ru-RU" sz="2000" b="1" dirty="0">
                    <a:solidFill>
                      <a:srgbClr val="0070C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Monotype Corsiva" pitchFamily="66" charset="0"/>
                  </a:rPr>
                  <a:t>Новосибирской области</a:t>
                </a:r>
                <a:endParaRPr lang="ru-RU" sz="2000" dirty="0">
                  <a:solidFill>
                    <a:srgbClr val="0070C0"/>
                  </a:solidFill>
                </a:endParaRPr>
              </a:p>
            </p:txBody>
          </p:sp>
          <p:sp>
            <p:nvSpPr>
              <p:cNvPr id="7" name="Прямоугольник 3"/>
              <p:cNvSpPr>
                <a:spLocks noChangeArrowheads="1"/>
              </p:cNvSpPr>
              <p:nvPr/>
            </p:nvSpPr>
            <p:spPr bwMode="auto">
              <a:xfrm>
                <a:off x="2699792" y="3861199"/>
                <a:ext cx="3628503" cy="103879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ru-RU" sz="2400" b="1" dirty="0">
                    <a:latin typeface="Monotype Corsiva" pitchFamily="66" charset="0"/>
                  </a:rPr>
                  <a:t>Сайт </a:t>
                </a:r>
                <a:r>
                  <a:rPr lang="en-US" sz="2400" b="1" dirty="0">
                    <a:latin typeface="Monotype Corsiva" pitchFamily="66" charset="0"/>
                    <a:hlinkClick r:id="rId3"/>
                  </a:rPr>
                  <a:t>http://linda6035.ucoz.ru/</a:t>
                </a:r>
                <a:r>
                  <a:rPr lang="ru-RU" sz="2400" b="1" dirty="0">
                    <a:latin typeface="Monotype Corsiva" pitchFamily="66" charset="0"/>
                  </a:rPr>
                  <a:t>    </a:t>
                </a:r>
                <a:r>
                  <a:rPr lang="ru-RU" sz="2400" b="1" i="1" dirty="0">
                    <a:latin typeface="Monotype Corsiva" pitchFamily="66" charset="0"/>
                  </a:rPr>
                  <a:t>  </a:t>
                </a:r>
                <a:endParaRPr lang="ru-RU" sz="2400" b="1" dirty="0">
                  <a:latin typeface="Monotype Corsiva" pitchFamily="66" charset="0"/>
                </a:endParaRPr>
              </a:p>
            </p:txBody>
          </p:sp>
        </p:grpSp>
        <p:sp>
          <p:nvSpPr>
            <p:cNvPr id="8" name="TextBox 7"/>
            <p:cNvSpPr txBox="1"/>
            <p:nvPr/>
          </p:nvSpPr>
          <p:spPr>
            <a:xfrm>
              <a:off x="2411760" y="6093296"/>
              <a:ext cx="505747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b="1" dirty="0" smtClean="0"/>
                <a:t>СПАСИБО АВТОРАМ ФОНОВ И КАРТИНОК</a:t>
              </a:r>
              <a:endParaRPr lang="ru-RU" b="1" dirty="0"/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</TotalTime>
  <Words>77</Words>
  <Application>Microsoft Office PowerPoint</Application>
  <PresentationFormat>Экран (4:3)</PresentationFormat>
  <Paragraphs>21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Слайд 1</vt:lpstr>
      <vt:lpstr>Слайд 2</vt:lpstr>
      <vt:lpstr>Слайд 3</vt:lpstr>
      <vt:lpstr>Слайд 4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Компас</dc:creator>
  <cp:lastModifiedBy>Компас</cp:lastModifiedBy>
  <cp:revision>6</cp:revision>
  <dcterms:created xsi:type="dcterms:W3CDTF">2013-08-25T16:48:06Z</dcterms:created>
  <dcterms:modified xsi:type="dcterms:W3CDTF">2013-10-13T14:57:55Z</dcterms:modified>
</cp:coreProperties>
</file>