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9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70" d="100"/>
          <a:sy n="70" d="100"/>
        </p:scale>
        <p:origin x="-93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EDF659-3853-47AA-BEA6-2B91EB2168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43CF1-0288-46F3-ACC6-9ACED358323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74A69-4C58-4DF9-8A09-7CE4BC305E51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22D5C-CDB4-43DE-A0CA-55529E9D1C2D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638800"/>
            <a:ext cx="7772400" cy="704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48400"/>
            <a:ext cx="77724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4608512" cy="144016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Освоение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деятельностного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подхода в начальной школе в соответствии с требованиями ФГОС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4625" y="5373216"/>
            <a:ext cx="4293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Храброва Юлия Николаевна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ГБОУ СОШ №1003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98650"/>
            <a:ext cx="6705600" cy="32829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600" dirty="0">
              <a:latin typeface="Verdana" pitchFamily="34" charset="0"/>
              <a:ea typeface="굴림" charset="-127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Реализация </a:t>
            </a:r>
            <a:r>
              <a:rPr lang="ru-RU" sz="3600" dirty="0" err="1" smtClean="0"/>
              <a:t>системно-деятельностного</a:t>
            </a:r>
            <a:r>
              <a:rPr lang="ru-RU" sz="3600" dirty="0" smtClean="0"/>
              <a:t> подхода на современном уроке в начальной школе</a:t>
            </a:r>
            <a:endParaRPr lang="ru-RU" sz="3600" dirty="0"/>
          </a:p>
        </p:txBody>
      </p:sp>
      <p:pic>
        <p:nvPicPr>
          <p:cNvPr id="4" name="Рисунок 3" descr="DSC07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6660232" cy="3746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r>
              <a:rPr lang="ru-RU" sz="4000" dirty="0" smtClean="0"/>
              <a:t>Китайская мудрость гласит: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340768"/>
            <a:ext cx="4917976" cy="10801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altLang="ko-KR" sz="2400" dirty="0" smtClean="0">
                <a:solidFill>
                  <a:srgbClr val="0070C0"/>
                </a:solidFill>
                <a:latin typeface="Segoe Script" pitchFamily="34" charset="0"/>
                <a:ea typeface="ＤＦ明朝体W5" pitchFamily="49" charset="-128"/>
              </a:rPr>
              <a:t>Я вижу –</a:t>
            </a:r>
          </a:p>
          <a:p>
            <a:pPr>
              <a:lnSpc>
                <a:spcPct val="80000"/>
              </a:lnSpc>
              <a:buNone/>
            </a:pPr>
            <a:r>
              <a:rPr lang="ru-RU" altLang="ko-KR" sz="2400" dirty="0" smtClean="0">
                <a:solidFill>
                  <a:srgbClr val="0070C0"/>
                </a:solidFill>
                <a:latin typeface="Segoe Script" pitchFamily="34" charset="0"/>
                <a:ea typeface="ＤＦ明朝体W5" pitchFamily="49" charset="-128"/>
              </a:rPr>
              <a:t> я запоминаю,</a:t>
            </a:r>
            <a:endParaRPr lang="en-US" altLang="ko-KR" sz="2400" dirty="0">
              <a:solidFill>
                <a:srgbClr val="0070C0"/>
              </a:solidFill>
              <a:latin typeface="Segoe Script" pitchFamily="34" charset="0"/>
              <a:ea typeface="ＤＦ明朝体W5" pitchFamily="49" charset="-128"/>
            </a:endParaRPr>
          </a:p>
        </p:txBody>
      </p:sp>
      <p:pic>
        <p:nvPicPr>
          <p:cNvPr id="4" name="Рисунок 3" descr="DSC07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28800"/>
            <a:ext cx="2277950" cy="3545632"/>
          </a:xfrm>
          <a:prstGeom prst="rect">
            <a:avLst/>
          </a:prstGeom>
        </p:spPr>
      </p:pic>
      <p:pic>
        <p:nvPicPr>
          <p:cNvPr id="5" name="Рисунок 4" descr="DSC07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016224"/>
            <a:ext cx="2723499" cy="4841776"/>
          </a:xfrm>
          <a:prstGeom prst="rect">
            <a:avLst/>
          </a:prstGeom>
        </p:spPr>
      </p:pic>
      <p:pic>
        <p:nvPicPr>
          <p:cNvPr id="6" name="Рисунок 5" descr="DSC07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060848"/>
            <a:ext cx="3995936" cy="23557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824" y="1196752"/>
            <a:ext cx="2412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dirty="0" smtClean="0">
                <a:solidFill>
                  <a:srgbClr val="0070C0"/>
                </a:solidFill>
                <a:latin typeface="Segoe Script" pitchFamily="34" charset="0"/>
                <a:ea typeface="ＤＦ明朝体W5" pitchFamily="49" charset="-128"/>
              </a:rPr>
              <a:t>«Я слышу – </a:t>
            </a:r>
          </a:p>
          <a:p>
            <a:r>
              <a:rPr lang="ru-RU" altLang="ko-KR" dirty="0" smtClean="0">
                <a:solidFill>
                  <a:srgbClr val="0070C0"/>
                </a:solidFill>
                <a:latin typeface="Segoe Script" pitchFamily="34" charset="0"/>
                <a:ea typeface="ＤＦ明朝体W5" pitchFamily="49" charset="-128"/>
              </a:rPr>
              <a:t>я забываю,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39910" y="1268760"/>
            <a:ext cx="231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Segoe Script" pitchFamily="34" charset="0"/>
              </a:rPr>
              <a:t>Я делаю – </a:t>
            </a:r>
          </a:p>
          <a:p>
            <a:r>
              <a:rPr lang="ru-RU" dirty="0" smtClean="0">
                <a:solidFill>
                  <a:srgbClr val="0070C0"/>
                </a:solidFill>
                <a:latin typeface="Segoe Script" pitchFamily="34" charset="0"/>
              </a:rPr>
              <a:t>я усваиваю»</a:t>
            </a:r>
            <a:endParaRPr lang="ru-RU" dirty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11" name="Рисунок 10" descr="42918078_book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7382" y="4941168"/>
            <a:ext cx="1646618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15200" cy="715963"/>
          </a:xfrm>
        </p:spPr>
        <p:txBody>
          <a:bodyPr/>
          <a:lstStyle/>
          <a:p>
            <a:pPr algn="ctr"/>
            <a:r>
              <a:rPr lang="ru-RU" sz="3600" dirty="0" smtClean="0"/>
              <a:t>Парная и групповая формы работы повышают познавательный интерес детей к изучаемому предмету</a:t>
            </a:r>
            <a:endParaRPr lang="ru-RU" sz="3600" dirty="0"/>
          </a:p>
        </p:txBody>
      </p:sp>
      <p:pic>
        <p:nvPicPr>
          <p:cNvPr id="4" name="Содержимое 3" descr="DSC07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2328292" cy="4139186"/>
          </a:xfrm>
        </p:spPr>
      </p:pic>
      <p:pic>
        <p:nvPicPr>
          <p:cNvPr id="5" name="Рисунок 4" descr="DSC06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708920"/>
            <a:ext cx="5980156" cy="336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201622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Внедрение в образовательный процесс новых информационных технологий – способ управления познавательной деятельностью учащихся начальных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04864"/>
            <a:ext cx="2736304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К.Д. Ушинский: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«Нужно, чтобы дети, по возможности, учились самостоятельно, а учитель руководил этим самостоятельным процессом и давал для него материал»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315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108</TotalTime>
  <Words>73</Words>
  <Application>Microsoft Office PowerPoint</Application>
  <PresentationFormat>Экран (4:3)</PresentationFormat>
  <Paragraphs>18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Microsoft Sans Serif</vt:lpstr>
      <vt:lpstr>Verdana</vt:lpstr>
      <vt:lpstr>굴림</vt:lpstr>
      <vt:lpstr>powerpoint-template</vt:lpstr>
      <vt:lpstr>Освоение деятельностного подхода в начальной школе в соответствии с требованиями ФГОС</vt:lpstr>
      <vt:lpstr>Реализация системно-деятельностного подхода на современном уроке в начальной школе</vt:lpstr>
      <vt:lpstr>Китайская мудрость гласит:</vt:lpstr>
      <vt:lpstr>Парная и групповая формы работы повышают познавательный интерес детей к изучаемому предмету</vt:lpstr>
      <vt:lpstr> Внедрение в образовательный процесс новых информационных технологий – способ управления познавательной деятельностью учащихся начальных классов</vt:lpstr>
      <vt:lpstr>К.Д. Ушинский: «Нужно, чтобы дети, по возможности, учились самостоятельно, а учитель руководил этим самостоятельным процессом и давал для него материал»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деятельностного подхода в начальной школе в соответствии с требованиями ФГОС</dc:title>
  <dc:creator>Руслан</dc:creator>
  <cp:lastModifiedBy>Руслан</cp:lastModifiedBy>
  <cp:revision>1</cp:revision>
  <dcterms:created xsi:type="dcterms:W3CDTF">2013-02-21T11:36:11Z</dcterms:created>
  <dcterms:modified xsi:type="dcterms:W3CDTF">2013-02-21T13:25:03Z</dcterms:modified>
</cp:coreProperties>
</file>