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C257-AF0A-4EA8-88A3-3435CB31A6FC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E65D3F7-608C-47F3-8BE0-A9F77691010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C257-AF0A-4EA8-88A3-3435CB31A6FC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D3F7-608C-47F3-8BE0-A9F7769101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C257-AF0A-4EA8-88A3-3435CB31A6FC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D3F7-608C-47F3-8BE0-A9F7769101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C257-AF0A-4EA8-88A3-3435CB31A6FC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D3F7-608C-47F3-8BE0-A9F77691010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C257-AF0A-4EA8-88A3-3435CB31A6FC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E65D3F7-608C-47F3-8BE0-A9F77691010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C257-AF0A-4EA8-88A3-3435CB31A6FC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D3F7-608C-47F3-8BE0-A9F77691010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C257-AF0A-4EA8-88A3-3435CB31A6FC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D3F7-608C-47F3-8BE0-A9F77691010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C257-AF0A-4EA8-88A3-3435CB31A6FC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D3F7-608C-47F3-8BE0-A9F7769101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C257-AF0A-4EA8-88A3-3435CB31A6FC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D3F7-608C-47F3-8BE0-A9F7769101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C257-AF0A-4EA8-88A3-3435CB31A6FC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5D3F7-608C-47F3-8BE0-A9F77691010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C257-AF0A-4EA8-88A3-3435CB31A6FC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E65D3F7-608C-47F3-8BE0-A9F77691010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F9DC257-AF0A-4EA8-88A3-3435CB31A6FC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E65D3F7-608C-47F3-8BE0-A9F7769101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 класс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Окружающий мир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/>
              <a:t>Виола (анютины глазки)</a:t>
            </a:r>
            <a:endParaRPr lang="ru-RU" sz="4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viola-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067" b="1606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/>
              <a:t>маргаритки</a:t>
            </a:r>
            <a:endParaRPr lang="ru-RU" sz="4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0811464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081" b="1608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/>
              <a:t>гиацинт</a:t>
            </a:r>
            <a:endParaRPr lang="ru-RU" sz="4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origina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164" b="1216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err="1" smtClean="0"/>
              <a:t>мускари</a:t>
            </a:r>
            <a:endParaRPr lang="ru-RU" sz="4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Muscari-520x30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323" b="632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/>
              <a:t>крокус</a:t>
            </a:r>
            <a:endParaRPr lang="ru-RU" sz="4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18-036-Kroku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038" b="1603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Почему эти растения могут цвести весной?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285852" y="1660310"/>
            <a:ext cx="32861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Свет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2500306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Влага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3500438"/>
            <a:ext cx="592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Питание из утолщённых корней или луковиц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457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Цветочный магазин</a:t>
            </a:r>
            <a:endParaRPr lang="ru-RU" sz="4400" b="1" dirty="0"/>
          </a:p>
        </p:txBody>
      </p:sp>
      <p:pic>
        <p:nvPicPr>
          <p:cNvPr id="3" name="Рисунок 2" descr="02ac7b4babee042152c2da9a5819a95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285860"/>
            <a:ext cx="6929486" cy="5202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Домашнее задание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967335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Ещё </a:t>
            </a:r>
            <a:r>
              <a:rPr lang="ru-RU" sz="3200" b="1" dirty="0"/>
              <a:t>раз вспомнить раннецветущие культурные растения, их названия, внешний вид, пользу, легенды о цветах, стр. 78-81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Выбери из группы растений дикорастущие</a:t>
            </a:r>
            <a:endParaRPr lang="ru-RU" b="1" dirty="0"/>
          </a:p>
        </p:txBody>
      </p:sp>
      <p:pic>
        <p:nvPicPr>
          <p:cNvPr id="4" name="Содержимое 3" descr="640px-Tulip_-_floriade_canberr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00175"/>
            <a:ext cx="2034394" cy="2714644"/>
          </a:xfrm>
        </p:spPr>
      </p:pic>
      <p:pic>
        <p:nvPicPr>
          <p:cNvPr id="5" name="Рисунок 4" descr="4081146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4214818"/>
            <a:ext cx="2380250" cy="1785950"/>
          </a:xfrm>
          <a:prstGeom prst="rect">
            <a:avLst/>
          </a:prstGeom>
        </p:spPr>
      </p:pic>
      <p:pic>
        <p:nvPicPr>
          <p:cNvPr id="6" name="Рисунок 5" descr="1260016860_meduni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643446"/>
            <a:ext cx="2000264" cy="1500198"/>
          </a:xfrm>
          <a:prstGeom prst="rect">
            <a:avLst/>
          </a:prstGeom>
        </p:spPr>
      </p:pic>
      <p:pic>
        <p:nvPicPr>
          <p:cNvPr id="7" name="Рисунок 6" descr="9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4143380"/>
            <a:ext cx="1905000" cy="1866900"/>
          </a:xfrm>
          <a:prstGeom prst="rect">
            <a:avLst/>
          </a:prstGeom>
        </p:spPr>
      </p:pic>
      <p:pic>
        <p:nvPicPr>
          <p:cNvPr id="8" name="Рисунок 7" descr="Luk_gusinyj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50" y="1500174"/>
            <a:ext cx="2381250" cy="1857375"/>
          </a:xfrm>
          <a:prstGeom prst="rect">
            <a:avLst/>
          </a:prstGeom>
        </p:spPr>
      </p:pic>
      <p:pic>
        <p:nvPicPr>
          <p:cNvPr id="9" name="Рисунок 8" descr="3f13b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7553" y="1643050"/>
            <a:ext cx="2452207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Растения 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2285992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дикорастущие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00628" y="2357430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культурные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Чудесные цветники весной</a:t>
            </a:r>
            <a:endParaRPr lang="ru-RU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клумбы</a:t>
            </a:r>
            <a:endParaRPr lang="ru-RU" b="1" dirty="0"/>
          </a:p>
        </p:txBody>
      </p:sp>
      <p:pic>
        <p:nvPicPr>
          <p:cNvPr id="3" name="Рисунок 2" descr="d01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0438"/>
            <a:ext cx="4929158" cy="3645124"/>
          </a:xfrm>
          <a:prstGeom prst="rect">
            <a:avLst/>
          </a:prstGeom>
        </p:spPr>
      </p:pic>
      <p:pic>
        <p:nvPicPr>
          <p:cNvPr id="4" name="Рисунок 3" descr="4607941176_3fb97e2770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76800" cy="3657600"/>
          </a:xfrm>
          <a:prstGeom prst="rect">
            <a:avLst/>
          </a:prstGeom>
        </p:spPr>
      </p:pic>
      <p:pic>
        <p:nvPicPr>
          <p:cNvPr id="8" name="Рисунок 7" descr="klumba_pod_derevom_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3214686"/>
            <a:ext cx="5500726" cy="4024635"/>
          </a:xfrm>
          <a:prstGeom prst="rect">
            <a:avLst/>
          </a:prstGeom>
        </p:spPr>
      </p:pic>
      <p:pic>
        <p:nvPicPr>
          <p:cNvPr id="9" name="Рисунок 8" descr="lukovichnie-mnogoletniki-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0"/>
            <a:ext cx="5572124" cy="3733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План рассказа о цветке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1538" y="1588457"/>
            <a:ext cx="6429420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Название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Внешний вид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Период цветения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Легенда о цветке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/>
              <a:t>тюльпан</a:t>
            </a:r>
            <a:endParaRPr lang="ru-RU" sz="4400" b="1" dirty="0"/>
          </a:p>
        </p:txBody>
      </p:sp>
      <p:pic>
        <p:nvPicPr>
          <p:cNvPr id="3" name="Рисунок 2" descr="640px-Tulip_-_floriade_canber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395412"/>
            <a:ext cx="3048000" cy="4067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/>
              <a:t>нарцисс</a:t>
            </a:r>
            <a:endParaRPr lang="ru-RU" sz="4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04580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296" b="1529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/>
              <a:t>ирис</a:t>
            </a:r>
            <a:endParaRPr lang="ru-RU" sz="4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rises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133" b="1813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299</TotalTime>
  <Words>81</Words>
  <Application>Microsoft Office PowerPoint</Application>
  <PresentationFormat>Экран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Справедливость</vt:lpstr>
      <vt:lpstr>Окружающий мир</vt:lpstr>
      <vt:lpstr>Выбери из группы растений дикорастущие</vt:lpstr>
      <vt:lpstr>Растения </vt:lpstr>
      <vt:lpstr>Чудесные цветники весной</vt:lpstr>
      <vt:lpstr>клумбы</vt:lpstr>
      <vt:lpstr>План рассказа о цветке </vt:lpstr>
      <vt:lpstr>тюльпан</vt:lpstr>
      <vt:lpstr>нарцисс</vt:lpstr>
      <vt:lpstr>ирис</vt:lpstr>
      <vt:lpstr>Виола (анютины глазки)</vt:lpstr>
      <vt:lpstr>маргаритки</vt:lpstr>
      <vt:lpstr>гиацинт</vt:lpstr>
      <vt:lpstr>мускари</vt:lpstr>
      <vt:lpstr>крокус</vt:lpstr>
      <vt:lpstr>Почему эти растения могут цвести весной?</vt:lpstr>
      <vt:lpstr>Цветочный магазин</vt:lpstr>
      <vt:lpstr>Домашнее задание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</dc:title>
  <dc:creator>Admin</dc:creator>
  <cp:lastModifiedBy>Admin</cp:lastModifiedBy>
  <cp:revision>30</cp:revision>
  <dcterms:created xsi:type="dcterms:W3CDTF">2014-08-10T09:38:27Z</dcterms:created>
  <dcterms:modified xsi:type="dcterms:W3CDTF">2014-08-10T14:38:16Z</dcterms:modified>
</cp:coreProperties>
</file>