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70" r:id="rId4"/>
    <p:sldId id="264" r:id="rId5"/>
    <p:sldId id="258" r:id="rId6"/>
    <p:sldId id="257" r:id="rId7"/>
    <p:sldId id="266" r:id="rId8"/>
    <p:sldId id="267" r:id="rId9"/>
    <p:sldId id="265" r:id="rId10"/>
    <p:sldId id="268" r:id="rId11"/>
    <p:sldId id="26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33F6B-5C0A-435E-89D6-DBC4AB891ECA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5330D-0EDD-46E9-BE4A-50F128E37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8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330D-0EDD-46E9-BE4A-50F128E37E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9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330D-0EDD-46E9-BE4A-50F128E37E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0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D1E5A-0029-4151-8D2A-EFAA9AE721B2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108C89-FD1D-4F4D-9E1C-FD01AA65881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899592" y="2276872"/>
            <a:ext cx="6768752" cy="9239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b="0" dirty="0" smtClean="0">
                <a:ln w="3175"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 ИНФОРМАЦИОННАЯ ЯРМАРКА ИННОВАЦИОННОГО ОПЫТА </a:t>
            </a:r>
            <a:br>
              <a:rPr lang="ru-RU" sz="1600" b="0" dirty="0" smtClean="0">
                <a:ln w="3175"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3175"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УЧЕБНО-МЕТОДИЧЕСКОМУ ОБЕСПЕЧЕНИЮ УЧЕБНЫХ КАБИНЕТОВ БЮДЖЕТНЫХ ОБРАЗОВАТЕЛЬНЫХ УЧРЕЖДЕНИЙ </a:t>
            </a:r>
            <a:br>
              <a:rPr lang="ru-RU" sz="1600" b="0" dirty="0" smtClean="0">
                <a:ln w="3175"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3175"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ГОРОДА ОМСКА</a:t>
            </a:r>
            <a:r>
              <a:rPr lang="ru-RU" sz="1600" b="0" dirty="0" smtClean="0">
                <a:ln w="3175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ln w="3175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3175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899593" y="1484784"/>
            <a:ext cx="7776863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Учебный кабинет как центр поддержки</a:t>
            </a:r>
            <a:b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самоопределения младшего школьника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611560" y="4509120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012160" y="2833746"/>
            <a:ext cx="2664296" cy="33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Тюлева Татьяна Ивановна,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 БОУ г. Омска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«Средняя общеобразовательная 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с углублённым изучением </a:t>
            </a:r>
          </a:p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отдельных предметов №8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Ильченко Лилия Петровна,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классов 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БОУ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Омска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«Средняя общеобразовательная 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с углублённым изучением </a:t>
            </a: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отдельных предметов №8»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Внутренняя среда кабинета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1717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Ресурсы учебного кабинета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Ресурсы учебного кабинета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IN\Documents\KINGSTON\P925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Ильченко Лилия Петровна, учитель начальных классов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2849451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Концепция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1556792"/>
            <a:ext cx="79928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кабинет начальных классов выступает местом, где учащиеся получают навыки самоопределения. Для учащихся младших классов самоопределение включает в себя познание и выработку навыков реализации основных норм организации успешной учебной и внеучебной деятельности.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1 А\Фото-0036.jpg"/>
          <p:cNvPicPr>
            <a:picLocks noChangeAspect="1" noChangeArrowheads="1"/>
          </p:cNvPicPr>
          <p:nvPr/>
        </p:nvPicPr>
        <p:blipFill>
          <a:blip r:embed="rId3" cstate="print"/>
          <a:srcRect l="14563" t="34250" r="13251" b="20600"/>
          <a:stretch>
            <a:fillRect/>
          </a:stretch>
        </p:blipFill>
        <p:spPr bwMode="auto">
          <a:xfrm>
            <a:off x="5272325" y="4869160"/>
            <a:ext cx="2396019" cy="1656184"/>
          </a:xfrm>
          <a:prstGeom prst="rect">
            <a:avLst/>
          </a:prstGeom>
          <a:noFill/>
        </p:spPr>
      </p:pic>
      <p:pic>
        <p:nvPicPr>
          <p:cNvPr id="20482" name="Picture 2" descr="C:\Users\user\Desktop\фото кабинет\Фото-0154.jpg"/>
          <p:cNvPicPr>
            <a:picLocks noChangeAspect="1" noChangeArrowheads="1"/>
          </p:cNvPicPr>
          <p:nvPr/>
        </p:nvPicPr>
        <p:blipFill>
          <a:blip r:embed="rId4" cstate="print"/>
          <a:srcRect l="15561" t="36350" r="25640" b="9051"/>
          <a:stretch>
            <a:fillRect/>
          </a:stretch>
        </p:blipFill>
        <p:spPr bwMode="auto">
          <a:xfrm>
            <a:off x="1403648" y="4797152"/>
            <a:ext cx="2370725" cy="1761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2185334"/>
            <a:ext cx="7992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овершенствование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 посредством эффективного использования учебного кабинета начальных классов как центра поддержки самоопределения воспитанника.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4040188" cy="6593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Теоретический этап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2627784" y="1988840"/>
            <a:ext cx="4041775" cy="654843"/>
          </a:xfrm>
        </p:spPr>
        <p:txBody>
          <a:bodyPr/>
          <a:lstStyle/>
          <a:p>
            <a:r>
              <a:rPr lang="ru-RU" dirty="0" smtClean="0"/>
              <a:t>Практический этап </a:t>
            </a:r>
            <a:endParaRPr lang="ru-RU" dirty="0"/>
          </a:p>
        </p:txBody>
      </p:sp>
      <p:pic>
        <p:nvPicPr>
          <p:cNvPr id="15362" name="Picture 2" descr="C:\Users\user\Desktop\фото кабинет\Фото-02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821781"/>
            <a:ext cx="4040188" cy="3232150"/>
          </a:xfrm>
          <a:prstGeom prst="rect">
            <a:avLst/>
          </a:prstGeom>
          <a:noFill/>
        </p:spPr>
      </p:pic>
      <p:pic>
        <p:nvPicPr>
          <p:cNvPr id="15363" name="Picture 3" descr="C:\Users\user\Desktop\1 А\Фото-00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306" y="2514600"/>
            <a:ext cx="3261117" cy="38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реализации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235641"/>
            <a:ext cx="7200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учащихся навыков самоопределения в учебной и внеучебной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качества образования в связи с внедрением ИКТ в образовательный процесс.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Становление навыков самоопределения младших школьников в процессе партнерского сотрудничества семьи и школы.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Обновление материально – технической базы учебного кабинета (по перспективному плану)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Систематическое пополнение учебной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медиатеки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профессиональной компетентности учителя начальных классов.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700808"/>
          <a:ext cx="8208912" cy="485927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76739"/>
                <a:gridCol w="3095869"/>
                <a:gridCol w="1224136"/>
                <a:gridCol w="1512168"/>
              </a:tblGrid>
              <a:tr h="3036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</a:rPr>
                        <a:t>Направление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</a:rPr>
                        <a:t>Мероприятия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</a:rPr>
                        <a:t>Сроки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C00000"/>
                          </a:solidFill>
                        </a:rPr>
                        <a:t>Отметка о выполнении</a:t>
                      </a:r>
                      <a:endParaRPr lang="ru-RU" sz="1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48" marR="38648" marT="0" marB="0"/>
                </a:tc>
              </a:tr>
              <a:tr h="99002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Модернизация 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материально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– технической базы кабинета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 Установка жалюзи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 Приобретение ноутбука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 Приобретение интерактивной доски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</a:tr>
              <a:tr h="200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4. Приобретение МФУ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2012 – 2013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</a:tr>
              <a:tr h="79202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технологической базы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 Установка электронных образовательных ресурсов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Выполнено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</a:tr>
              <a:tr h="21780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Пополнение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учебно-методического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фонда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 Систематизация  и пополнение учебной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медиатеки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новыми ресурсами.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 Пополнение библиотечного фонда кабинета.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 Пополнение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методического и дидактического материала кабинета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2012-2015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Выполняется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648" marR="3864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90872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Оснащенность техническими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средствами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132857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Ноутбук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доска 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 ,  колонки</a:t>
            </a:r>
            <a:endParaRPr lang="ru-RU" sz="32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59632" y="3684602"/>
            <a:ext cx="61206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лектронные энциклопедии, компьютерные тренажеры.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AutoShape 3" descr="http://im5-tub-ru.yandex.net/i?id=320157988-51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5-tub-ru.yandex.net/i?id=320157988-51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AutoShape 7" descr="http://900igr.net/datai/literatura/Entsiklopedija/0016-017-Entsiklopedija-Kirilla-i-Mefod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C:\Users\user\Desktop\0016-017-Entsiklopedija-Kirilla-i-Mefod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429000"/>
            <a:ext cx="165976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Внутренняя среда кабинета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7" b="16275"/>
          <a:stretch/>
        </p:blipFill>
        <p:spPr>
          <a:xfrm>
            <a:off x="5004792" y="2449689"/>
            <a:ext cx="3325416" cy="31834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296</Words>
  <Application>Microsoft Office PowerPoint</Application>
  <PresentationFormat>Экран (4:3)</PresentationFormat>
  <Paragraphs>69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                V ИНФОРМАЦИОННАЯ ЯРМАРКА ИННОВАЦИОННОГО ОПЫТА  ПО УЧЕБНО-МЕТОДИЧЕСКОМУ ОБЕСПЕЧЕНИЮ УЧЕБНЫХ КАБИНЕТОВ БЮДЖЕТНЫХ ОБРАЗОВАТЕЛЬНЫХ УЧРЕЖДЕНИЙ  ГОРОДА ОМСКА               </vt:lpstr>
      <vt:lpstr>Ильченко Лилия Петровна, учитель начальных классов</vt:lpstr>
      <vt:lpstr>Концепция проекта</vt:lpstr>
      <vt:lpstr>Цель проекта</vt:lpstr>
      <vt:lpstr>Этапы реализации проекта</vt:lpstr>
      <vt:lpstr>Предполагаемые результаты реализации проекта</vt:lpstr>
      <vt:lpstr>План реализации проекта</vt:lpstr>
      <vt:lpstr>Оснащенность техническими средствами</vt:lpstr>
      <vt:lpstr>Внутренняя среда кабинета</vt:lpstr>
      <vt:lpstr>Внутренняя среда кабинета</vt:lpstr>
      <vt:lpstr>Ресурсы учебного кабинета</vt:lpstr>
      <vt:lpstr>Ресурсы учебного кабинета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ИНФОРМАЦИОННАЯ ЯРМАРКА ИННОВАЦИОННОГО ОПЫТА  ПО УЧЕБНО-МЕТОДИЧЕСКОМУ ОБЕСПЕЧЕНИЮ УЧЕБНЫХ КАБИНЕТОВ БЮДЖЕТНЫХ ОБРАЗОВАТЕЛЬНЫХ УЧРЕЖДЕНИЙ  ГОРОДА ОМСКА</dc:title>
  <dc:creator>user</dc:creator>
  <cp:lastModifiedBy>Лилия Ильченко</cp:lastModifiedBy>
  <cp:revision>14</cp:revision>
  <dcterms:created xsi:type="dcterms:W3CDTF">2012-11-12T23:56:43Z</dcterms:created>
  <dcterms:modified xsi:type="dcterms:W3CDTF">2013-10-06T08:25:20Z</dcterms:modified>
</cp:coreProperties>
</file>