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70" r:id="rId6"/>
    <p:sldId id="269" r:id="rId7"/>
    <p:sldId id="263" r:id="rId8"/>
    <p:sldId id="264" r:id="rId9"/>
    <p:sldId id="265" r:id="rId10"/>
    <p:sldId id="266" r:id="rId11"/>
    <p:sldId id="272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 autoAdjust="0"/>
    <p:restoredTop sz="94638" autoAdjust="0"/>
  </p:normalViewPr>
  <p:slideViewPr>
    <p:cSldViewPr>
      <p:cViewPr varScale="1">
        <p:scale>
          <a:sx n="52" d="100"/>
          <a:sy n="52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at18.privet.ru/lr/0a18f89d61c2e820bdb33e54d63efc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882" cy="71437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608" y="260648"/>
            <a:ext cx="48944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</a:t>
            </a:r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осязания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5429264"/>
            <a:ext cx="18925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кожа</a:t>
            </a:r>
            <a:endParaRPr lang="ru-RU" sz="60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C:\Users\Света\Desktop\откр урок\Kozha-organ-osjazanij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42668" r="3713" b="4380"/>
          <a:stretch/>
        </p:blipFill>
        <p:spPr bwMode="auto">
          <a:xfrm>
            <a:off x="357158" y="1571612"/>
            <a:ext cx="8582298" cy="363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11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-2143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Соотнеси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2335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слуха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8604"/>
            <a:ext cx="2605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</a:t>
            </a:r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зрения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6124"/>
            <a:ext cx="3093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обоняния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43578"/>
            <a:ext cx="2978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осязания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429132"/>
            <a:ext cx="2322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</a:t>
            </a:r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вкуса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28712" y="584751"/>
            <a:ext cx="1576994" cy="928694"/>
            <a:chOff x="5500694" y="642918"/>
            <a:chExt cx="1576994" cy="928694"/>
          </a:xfrm>
        </p:grpSpPr>
        <p:pic>
          <p:nvPicPr>
            <p:cNvPr id="7174" name="Picture 6" descr="C:\Users\Света\Desktop\откр урок\язык5j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714356"/>
              <a:ext cx="1291242" cy="857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RightFacing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16" name="Прямоугольник 15"/>
            <p:cNvSpPr/>
            <p:nvPr/>
          </p:nvSpPr>
          <p:spPr>
            <a:xfrm>
              <a:off x="5500694" y="642918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00958" y="4429132"/>
            <a:ext cx="1313786" cy="1428759"/>
            <a:chOff x="7500958" y="4429132"/>
            <a:chExt cx="1313786" cy="1428759"/>
          </a:xfrm>
        </p:grpSpPr>
        <p:pic>
          <p:nvPicPr>
            <p:cNvPr id="7176" name="Picture 8" descr="G:\рукаnij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1" t="22371" r="19288" b="5523"/>
            <a:stretch/>
          </p:blipFill>
          <p:spPr bwMode="auto">
            <a:xfrm>
              <a:off x="7643834" y="4643446"/>
              <a:ext cx="1170910" cy="12144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RightFacing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18" name="Прямоугольник 17"/>
            <p:cNvSpPr/>
            <p:nvPr/>
          </p:nvSpPr>
          <p:spPr>
            <a:xfrm>
              <a:off x="7500958" y="4429132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4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14876" y="5143512"/>
            <a:ext cx="1221991" cy="1285884"/>
            <a:chOff x="4714876" y="5143512"/>
            <a:chExt cx="1221991" cy="1285884"/>
          </a:xfrm>
        </p:grpSpPr>
        <p:pic>
          <p:nvPicPr>
            <p:cNvPr id="7175" name="Picture 7" descr="C:\Users\Света\Desktop\откр урок\нос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51"/>
            <a:stretch/>
          </p:blipFill>
          <p:spPr bwMode="auto">
            <a:xfrm>
              <a:off x="4857752" y="5357826"/>
              <a:ext cx="1079115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RightFacing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19" name="Прямоугольник 18"/>
            <p:cNvSpPr/>
            <p:nvPr/>
          </p:nvSpPr>
          <p:spPr>
            <a:xfrm>
              <a:off x="4714876" y="5143512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6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43570" y="3714752"/>
            <a:ext cx="1357321" cy="1428760"/>
            <a:chOff x="5643570" y="3714752"/>
            <a:chExt cx="1357321" cy="1071570"/>
          </a:xfrm>
        </p:grpSpPr>
        <p:pic>
          <p:nvPicPr>
            <p:cNvPr id="7173" name="Picture 5" descr="C:\Users\Света\Desktop\откр урок\ухо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3929066"/>
              <a:ext cx="1143007" cy="857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0" name="Прямоугольник 19"/>
            <p:cNvSpPr/>
            <p:nvPr/>
          </p:nvSpPr>
          <p:spPr>
            <a:xfrm>
              <a:off x="5643570" y="3714752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3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286644" y="2214554"/>
            <a:ext cx="1404877" cy="1509888"/>
            <a:chOff x="7286644" y="2214554"/>
            <a:chExt cx="1404877" cy="1509888"/>
          </a:xfrm>
        </p:grpSpPr>
        <p:pic>
          <p:nvPicPr>
            <p:cNvPr id="7171" name="Picture 3" descr="C:\Users\Света\Desktop\откр урок\зубы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2571744"/>
              <a:ext cx="1119125" cy="11526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HeroicExtremeLeftFacing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21" name="Прямоугольник 20"/>
            <p:cNvSpPr/>
            <p:nvPr/>
          </p:nvSpPr>
          <p:spPr>
            <a:xfrm>
              <a:off x="7286644" y="2214554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5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500958" y="0"/>
            <a:ext cx="1251148" cy="1500174"/>
            <a:chOff x="7500958" y="0"/>
            <a:chExt cx="1251148" cy="1500174"/>
          </a:xfrm>
        </p:grpSpPr>
        <p:pic>
          <p:nvPicPr>
            <p:cNvPr id="7172" name="Picture 4" descr="C:\Users\Света\Desktop\откр урок\сердце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357166"/>
              <a:ext cx="1179710" cy="11430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HeroicExtremeLeftFacing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22" name="Прямоугольник 21"/>
            <p:cNvSpPr/>
            <p:nvPr/>
          </p:nvSpPr>
          <p:spPr>
            <a:xfrm>
              <a:off x="7500958" y="0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7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43438" y="1785926"/>
            <a:ext cx="1334251" cy="1285883"/>
            <a:chOff x="4643438" y="1785926"/>
            <a:chExt cx="1334251" cy="1285883"/>
          </a:xfrm>
        </p:grpSpPr>
        <p:pic>
          <p:nvPicPr>
            <p:cNvPr id="7170" name="Picture 2" descr="C:\Users\Света\Desktop\откр урок\гла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2071678"/>
              <a:ext cx="1334251" cy="10001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00B0F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HeroicExtremeLeftFacing"/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23" name="Прямоугольник 22"/>
            <p:cNvSpPr/>
            <p:nvPr/>
          </p:nvSpPr>
          <p:spPr>
            <a:xfrm>
              <a:off x="4643438" y="1785926"/>
              <a:ext cx="42862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59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5399 -0.2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4276 -0.313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9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-0.23212 -0.31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3908 0.5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48663 0.12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а\Desktop\откр урок\гла_s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1725"/>
            <a:ext cx="3017912" cy="205595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 </a:t>
            </a:r>
            <a:r>
              <a:rPr lang="ru-RU" sz="48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чувств нужно беречь</a:t>
            </a:r>
            <a:r>
              <a:rPr lang="ru-RU" sz="48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243" name="Picture 3" descr="C:\Users\Света\Desktop\откр урок\бер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12" y="1024546"/>
            <a:ext cx="2843386" cy="217435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Света\Desktop\откр урок\горяч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 r="5774" b="822"/>
          <a:stretch/>
        </p:blipFill>
        <p:spPr bwMode="auto">
          <a:xfrm>
            <a:off x="5913336" y="3717032"/>
            <a:ext cx="3265106" cy="238527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603928" cy="34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C:\Users\Света\Desktop\откр урок\ovat-melkie-predme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6730"/>
            <a:ext cx="2801888" cy="229023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46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стр. 35 – 37, </a:t>
            </a:r>
          </a:p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тетрадь стр.13 №33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://2.bp.blogspot.com/-cIblxSnGiEE/T_sGcYJXnyI/AAAAAAAAJWU/nSTZ5FleEF0/s1600/%D0%97%D0%B5%D0%BC%D0%BB%D1%8F%D0%BD%D0%B8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600" y="513650"/>
            <a:ext cx="720079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</a:t>
            </a:r>
          </a:p>
          <a:p>
            <a:endParaRPr lang="ru-RU" sz="6600" dirty="0" smtClean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80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 чувств</a:t>
            </a:r>
            <a:endParaRPr lang="ru-RU" sz="80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 descr="вухо зовнішн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00504"/>
            <a:ext cx="2266936" cy="2569194"/>
          </a:xfrm>
          <a:prstGeom prst="rect">
            <a:avLst/>
          </a:prstGeom>
          <a:noFill/>
        </p:spPr>
      </p:pic>
      <p:pic>
        <p:nvPicPr>
          <p:cNvPr id="5" name="Picture 20" descr="1264618751_biser_info_8719701884858fc555f928_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956"/>
            <a:ext cx="2643238" cy="1677055"/>
          </a:xfrm>
          <a:prstGeom prst="rect">
            <a:avLst/>
          </a:prstGeom>
          <a:noFill/>
        </p:spPr>
      </p:pic>
      <p:pic>
        <p:nvPicPr>
          <p:cNvPr id="6" name="Picture 8" descr="1264619803_njukhann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603" y="4071942"/>
            <a:ext cx="2271133" cy="2500330"/>
          </a:xfrm>
          <a:prstGeom prst="rect">
            <a:avLst/>
          </a:prstGeom>
          <a:noFill/>
        </p:spPr>
      </p:pic>
      <p:pic>
        <p:nvPicPr>
          <p:cNvPr id="7" name="Picture 22" descr="1268087484_100127121524-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52"/>
            <a:ext cx="2071702" cy="2071702"/>
          </a:xfrm>
          <a:prstGeom prst="rect">
            <a:avLst/>
          </a:prstGeom>
          <a:noFill/>
        </p:spPr>
      </p:pic>
      <p:pic>
        <p:nvPicPr>
          <p:cNvPr id="8" name="Picture 8" descr="Imag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4000504"/>
            <a:ext cx="2233637" cy="2094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038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629" y="260648"/>
            <a:ext cx="426610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зрения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Света\Desktop\откр урок\гл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285860"/>
            <a:ext cx="4032449" cy="3835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6116" y="5357826"/>
            <a:ext cx="257176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глаз</a:t>
            </a:r>
            <a:endParaRPr lang="ru-RU" sz="66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982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6524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</a:rPr>
              <a:t>Веревочки параллельны ?</a:t>
            </a:r>
          </a:p>
        </p:txBody>
      </p:sp>
      <p:pic>
        <p:nvPicPr>
          <p:cNvPr id="31748" name="Picture 4" descr="p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4898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543800" cy="219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smtClean="0"/>
              <a:t>Стороны квадрата прямые ???</a:t>
            </a:r>
          </a:p>
        </p:txBody>
      </p:sp>
      <p:pic>
        <p:nvPicPr>
          <p:cNvPr id="30724" name="Picture 4" descr="p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811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11430">
                  <a:solidFill>
                    <a:srgbClr val="0080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</a:t>
            </a:r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слуха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Света\Desktop\откр урок\u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056784" cy="421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48" y="5842337"/>
            <a:ext cx="1309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ln w="11430">
                  <a:solidFill>
                    <a:srgbClr val="0080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ухо</a:t>
            </a:r>
            <a:endParaRPr lang="ru-RU" sz="6000" b="1" dirty="0">
              <a:ln w="11430">
                <a:solidFill>
                  <a:srgbClr val="00800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630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3181"/>
            <a:ext cx="5086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</a:t>
            </a:r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обоняния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Света\Desktop\откр урок\нос 2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8" y="1084380"/>
            <a:ext cx="5544616" cy="433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868" y="5643578"/>
            <a:ext cx="2155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</a:t>
            </a:r>
            <a:endParaRPr lang="ru-RU" sz="60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226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</a:t>
            </a:r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вкуса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Света\Desktop\откр урок\язык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637967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вета\Desktop\откр урок\язык 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644009" cy="315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56545" y="5157192"/>
            <a:ext cx="1824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 w="11430">
                  <a:solidFill>
                    <a:srgbClr val="008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</a:t>
            </a:r>
            <a:endParaRPr lang="ru-RU" sz="6000" b="1" dirty="0">
              <a:ln w="11430">
                <a:solidFill>
                  <a:srgbClr val="008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585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Веревочки параллельны ?</vt:lpstr>
      <vt:lpstr>Стороны квадрата прямые 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 </cp:lastModifiedBy>
  <cp:revision>35</cp:revision>
  <dcterms:created xsi:type="dcterms:W3CDTF">2014-03-02T12:57:41Z</dcterms:created>
  <dcterms:modified xsi:type="dcterms:W3CDTF">2014-03-13T11:08:24Z</dcterms:modified>
</cp:coreProperties>
</file>