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21"/>
  </p:notesMasterIdLst>
  <p:sldIdLst>
    <p:sldId id="256" r:id="rId2"/>
    <p:sldId id="273" r:id="rId3"/>
    <p:sldId id="298" r:id="rId4"/>
    <p:sldId id="296" r:id="rId5"/>
    <p:sldId id="297" r:id="rId6"/>
    <p:sldId id="275" r:id="rId7"/>
    <p:sldId id="276" r:id="rId8"/>
    <p:sldId id="277" r:id="rId9"/>
    <p:sldId id="287" r:id="rId10"/>
    <p:sldId id="299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85" r:id="rId20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2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8ACD7F-AEDD-4A25-A18F-21B586F8DD86}" type="doc">
      <dgm:prSet loTypeId="urn:microsoft.com/office/officeart/2005/8/layout/venn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0AB478D-2304-4893-87C0-7DB97C5D08D9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ПОЗНАВАТЕЛЬНЫЕ</a:t>
          </a:r>
          <a:endParaRPr lang="ru-RU" sz="1100" dirty="0"/>
        </a:p>
      </dgm:t>
    </dgm:pt>
    <dgm:pt modelId="{0A88230C-A9A2-4ED1-9CB0-ABAD2FB1E57F}" type="parTrans" cxnId="{7B802868-5A5A-482F-802D-13E237B0E906}">
      <dgm:prSet/>
      <dgm:spPr/>
      <dgm:t>
        <a:bodyPr/>
        <a:lstStyle/>
        <a:p>
          <a:endParaRPr lang="ru-RU"/>
        </a:p>
      </dgm:t>
    </dgm:pt>
    <dgm:pt modelId="{6C915829-1B3C-4A34-AC90-47711D9EF526}" type="sibTrans" cxnId="{7B802868-5A5A-482F-802D-13E237B0E906}">
      <dgm:prSet/>
      <dgm:spPr/>
      <dgm:t>
        <a:bodyPr/>
        <a:lstStyle/>
        <a:p>
          <a:endParaRPr lang="ru-RU"/>
        </a:p>
      </dgm:t>
    </dgm:pt>
    <dgm:pt modelId="{C3B0FB5D-DA30-48B3-8648-EF49D114B3DB}">
      <dgm:prSet phldrT="[Текст]" custT="1"/>
      <dgm:spPr>
        <a:solidFill>
          <a:srgbClr val="0070C0">
            <a:alpha val="50000"/>
          </a:srgbClr>
        </a:solidFill>
      </dgm:spPr>
      <dgm:t>
        <a:bodyPr vert="wordArtVert"/>
        <a:lstStyle/>
        <a:p>
          <a:pPr>
            <a:spcAft>
              <a:spcPts val="0"/>
            </a:spcAft>
          </a:pPr>
          <a:r>
            <a:rPr lang="ru-RU" sz="1200" dirty="0" smtClean="0"/>
            <a:t>РЕГУЛЯТИВНЫЕ</a:t>
          </a:r>
          <a:endParaRPr lang="ru-RU" sz="500" dirty="0"/>
        </a:p>
      </dgm:t>
    </dgm:pt>
    <dgm:pt modelId="{12BF55B2-886B-4445-A8C1-AAABCE867E7D}" type="parTrans" cxnId="{AF8A17AA-E5D3-43E7-8A52-1B5E3062F3D2}">
      <dgm:prSet/>
      <dgm:spPr/>
      <dgm:t>
        <a:bodyPr/>
        <a:lstStyle/>
        <a:p>
          <a:endParaRPr lang="ru-RU"/>
        </a:p>
      </dgm:t>
    </dgm:pt>
    <dgm:pt modelId="{CDAEAF0A-0C5C-4AF2-A24A-125785DDEFAF}" type="sibTrans" cxnId="{AF8A17AA-E5D3-43E7-8A52-1B5E3062F3D2}">
      <dgm:prSet/>
      <dgm:spPr/>
      <dgm:t>
        <a:bodyPr/>
        <a:lstStyle/>
        <a:p>
          <a:endParaRPr lang="ru-RU"/>
        </a:p>
      </dgm:t>
    </dgm:pt>
    <dgm:pt modelId="{7EC46DD9-AF1B-404D-B34C-085373B5ABA2}">
      <dgm:prSet phldrT="[Текст]" custT="1"/>
      <dgm:spPr>
        <a:solidFill>
          <a:srgbClr val="00B050">
            <a:alpha val="50000"/>
          </a:srgbClr>
        </a:solidFill>
      </dgm:spPr>
      <dgm:t>
        <a:bodyPr lIns="0" tIns="0" rIns="0" bIns="0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400" dirty="0" smtClean="0"/>
            <a:t>ЛИЧНОСТНЫЕ</a:t>
          </a:r>
          <a:endParaRPr lang="ru-RU" sz="800" dirty="0"/>
        </a:p>
      </dgm:t>
    </dgm:pt>
    <dgm:pt modelId="{60397A1B-342E-40ED-8FD6-743528F96AE7}" type="parTrans" cxnId="{F2DC7ACE-40CF-4DBF-8A0D-D2E35B9F65C4}">
      <dgm:prSet/>
      <dgm:spPr/>
      <dgm:t>
        <a:bodyPr/>
        <a:lstStyle/>
        <a:p>
          <a:endParaRPr lang="ru-RU"/>
        </a:p>
      </dgm:t>
    </dgm:pt>
    <dgm:pt modelId="{EBCD4936-1781-432A-98C8-755C00D5A9D4}" type="sibTrans" cxnId="{F2DC7ACE-40CF-4DBF-8A0D-D2E35B9F65C4}">
      <dgm:prSet/>
      <dgm:spPr/>
      <dgm:t>
        <a:bodyPr/>
        <a:lstStyle/>
        <a:p>
          <a:endParaRPr lang="ru-RU"/>
        </a:p>
      </dgm:t>
    </dgm:pt>
    <dgm:pt modelId="{6D109057-E302-43DF-9A22-24E5845BB048}">
      <dgm:prSet phldrT="[Текст]" custT="1"/>
      <dgm:spPr>
        <a:solidFill>
          <a:srgbClr val="FFFF00">
            <a:alpha val="50000"/>
          </a:srgbClr>
        </a:solidFill>
      </dgm:spPr>
      <dgm:t>
        <a:bodyPr vert="wordArtVert" lIns="0" tIns="0" rIns="0" bIns="0" anchor="t" anchorCtr="0"/>
        <a:lstStyle/>
        <a:p>
          <a:pPr marL="3175" indent="-3175" defTabSz="901700">
            <a:lnSpc>
              <a:spcPct val="100000"/>
            </a:lnSpc>
            <a:spcAft>
              <a:spcPts val="0"/>
            </a:spcAft>
            <a:tabLst/>
          </a:pPr>
          <a:endParaRPr lang="ru-RU" sz="1400" dirty="0" smtClean="0"/>
        </a:p>
        <a:p>
          <a:pPr marL="3175" indent="-3175" defTabSz="901700">
            <a:lnSpc>
              <a:spcPct val="100000"/>
            </a:lnSpc>
            <a:spcAft>
              <a:spcPts val="0"/>
            </a:spcAft>
            <a:tabLst/>
          </a:pPr>
          <a:endParaRPr lang="ru-RU" sz="1400" dirty="0" smtClean="0"/>
        </a:p>
        <a:p>
          <a:pPr marL="3175" indent="-3175" defTabSz="901700">
            <a:lnSpc>
              <a:spcPct val="100000"/>
            </a:lnSpc>
            <a:spcAft>
              <a:spcPts val="0"/>
            </a:spcAft>
            <a:tabLst/>
          </a:pPr>
          <a:r>
            <a:rPr lang="ru-RU" sz="1400" dirty="0" smtClean="0"/>
            <a:t>КОММУНИКАТИВНЫЕ</a:t>
          </a:r>
          <a:endParaRPr lang="ru-RU" sz="1050" dirty="0"/>
        </a:p>
      </dgm:t>
    </dgm:pt>
    <dgm:pt modelId="{F8066285-169C-4E9E-A6B4-A8AD077765D3}" type="parTrans" cxnId="{E043EA82-02F8-457E-A8D3-70075FECF3C1}">
      <dgm:prSet/>
      <dgm:spPr/>
      <dgm:t>
        <a:bodyPr/>
        <a:lstStyle/>
        <a:p>
          <a:endParaRPr lang="ru-RU"/>
        </a:p>
      </dgm:t>
    </dgm:pt>
    <dgm:pt modelId="{0A7870B2-4A3E-4AC7-B07C-2E624394DE6C}" type="sibTrans" cxnId="{E043EA82-02F8-457E-A8D3-70075FECF3C1}">
      <dgm:prSet/>
      <dgm:spPr/>
      <dgm:t>
        <a:bodyPr/>
        <a:lstStyle/>
        <a:p>
          <a:endParaRPr lang="ru-RU"/>
        </a:p>
      </dgm:t>
    </dgm:pt>
    <dgm:pt modelId="{B87A0844-1289-45D3-B9A8-8704C9FF8208}" type="pres">
      <dgm:prSet presAssocID="{AB8ACD7F-AEDD-4A25-A18F-21B586F8DD86}" presName="compositeShape" presStyleCnt="0">
        <dgm:presLayoutVars>
          <dgm:chMax val="7"/>
          <dgm:dir/>
          <dgm:resizeHandles val="exact"/>
        </dgm:presLayoutVars>
      </dgm:prSet>
      <dgm:spPr/>
    </dgm:pt>
    <dgm:pt modelId="{F87C58BF-235E-48D7-861B-1DA4DFAF52A3}" type="pres">
      <dgm:prSet presAssocID="{70AB478D-2304-4893-87C0-7DB97C5D08D9}" presName="circ1" presStyleLbl="vennNode1" presStyleIdx="0" presStyleCnt="4" custLinFactNeighborX="-4171" custLinFactNeighborY="947"/>
      <dgm:spPr/>
      <dgm:t>
        <a:bodyPr/>
        <a:lstStyle/>
        <a:p>
          <a:endParaRPr lang="ru-RU"/>
        </a:p>
      </dgm:t>
    </dgm:pt>
    <dgm:pt modelId="{46FB4FD1-DE90-4A8B-9936-B080000079C9}" type="pres">
      <dgm:prSet presAssocID="{70AB478D-2304-4893-87C0-7DB97C5D08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62F40-38C0-4949-985B-678FFFC94426}" type="pres">
      <dgm:prSet presAssocID="{C3B0FB5D-DA30-48B3-8648-EF49D114B3DB}" presName="circ2" presStyleLbl="vennNode1" presStyleIdx="1" presStyleCnt="4" custLinFactNeighborX="-5348" custLinFactNeighborY="-230"/>
      <dgm:spPr/>
      <dgm:t>
        <a:bodyPr/>
        <a:lstStyle/>
        <a:p>
          <a:endParaRPr lang="ru-RU"/>
        </a:p>
      </dgm:t>
    </dgm:pt>
    <dgm:pt modelId="{D82A350E-042D-4222-B544-55108D6607A6}" type="pres">
      <dgm:prSet presAssocID="{C3B0FB5D-DA30-48B3-8648-EF49D114B3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981A3-97B2-4FCB-8E9B-BABB7614509D}" type="pres">
      <dgm:prSet presAssocID="{7EC46DD9-AF1B-404D-B34C-085373B5ABA2}" presName="circ3" presStyleLbl="vennNode1" presStyleIdx="2" presStyleCnt="4"/>
      <dgm:spPr/>
      <dgm:t>
        <a:bodyPr/>
        <a:lstStyle/>
        <a:p>
          <a:endParaRPr lang="ru-RU"/>
        </a:p>
      </dgm:t>
    </dgm:pt>
    <dgm:pt modelId="{4925B4BB-EA20-422D-A315-5F70D7B2C0D7}" type="pres">
      <dgm:prSet presAssocID="{7EC46DD9-AF1B-404D-B34C-085373B5ABA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BA7D8-B3D6-4422-9B8F-AB0BED3948D7}" type="pres">
      <dgm:prSet presAssocID="{6D109057-E302-43DF-9A22-24E5845BB048}" presName="circ4" presStyleLbl="vennNode1" presStyleIdx="3" presStyleCnt="4" custLinFactNeighborX="-2994" custLinFactNeighborY="-230"/>
      <dgm:spPr/>
      <dgm:t>
        <a:bodyPr/>
        <a:lstStyle/>
        <a:p>
          <a:endParaRPr lang="ru-RU"/>
        </a:p>
      </dgm:t>
    </dgm:pt>
    <dgm:pt modelId="{5797B4F3-2BC3-4BE6-87C7-70EED4BF98A6}" type="pres">
      <dgm:prSet presAssocID="{6D109057-E302-43DF-9A22-24E5845BB04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DC7ACE-40CF-4DBF-8A0D-D2E35B9F65C4}" srcId="{AB8ACD7F-AEDD-4A25-A18F-21B586F8DD86}" destId="{7EC46DD9-AF1B-404D-B34C-085373B5ABA2}" srcOrd="2" destOrd="0" parTransId="{60397A1B-342E-40ED-8FD6-743528F96AE7}" sibTransId="{EBCD4936-1781-432A-98C8-755C00D5A9D4}"/>
    <dgm:cxn modelId="{683B5234-E247-491F-8FDD-F2901708F2AC}" type="presOf" srcId="{70AB478D-2304-4893-87C0-7DB97C5D08D9}" destId="{F87C58BF-235E-48D7-861B-1DA4DFAF52A3}" srcOrd="0" destOrd="0" presId="urn:microsoft.com/office/officeart/2005/8/layout/venn1"/>
    <dgm:cxn modelId="{7B802868-5A5A-482F-802D-13E237B0E906}" srcId="{AB8ACD7F-AEDD-4A25-A18F-21B586F8DD86}" destId="{70AB478D-2304-4893-87C0-7DB97C5D08D9}" srcOrd="0" destOrd="0" parTransId="{0A88230C-A9A2-4ED1-9CB0-ABAD2FB1E57F}" sibTransId="{6C915829-1B3C-4A34-AC90-47711D9EF526}"/>
    <dgm:cxn modelId="{84ABF6D6-B8C0-4396-BC86-447DD3CCDA94}" type="presOf" srcId="{7EC46DD9-AF1B-404D-B34C-085373B5ABA2}" destId="{F6B981A3-97B2-4FCB-8E9B-BABB7614509D}" srcOrd="0" destOrd="0" presId="urn:microsoft.com/office/officeart/2005/8/layout/venn1"/>
    <dgm:cxn modelId="{E043EA82-02F8-457E-A8D3-70075FECF3C1}" srcId="{AB8ACD7F-AEDD-4A25-A18F-21B586F8DD86}" destId="{6D109057-E302-43DF-9A22-24E5845BB048}" srcOrd="3" destOrd="0" parTransId="{F8066285-169C-4E9E-A6B4-A8AD077765D3}" sibTransId="{0A7870B2-4A3E-4AC7-B07C-2E624394DE6C}"/>
    <dgm:cxn modelId="{2B4A5347-A055-40E5-9859-7E01ACE3EFA8}" type="presOf" srcId="{6D109057-E302-43DF-9A22-24E5845BB048}" destId="{5797B4F3-2BC3-4BE6-87C7-70EED4BF98A6}" srcOrd="1" destOrd="0" presId="urn:microsoft.com/office/officeart/2005/8/layout/venn1"/>
    <dgm:cxn modelId="{D54D9203-841A-4A12-A69A-7EEAAB3D642F}" type="presOf" srcId="{C3B0FB5D-DA30-48B3-8648-EF49D114B3DB}" destId="{D82A350E-042D-4222-B544-55108D6607A6}" srcOrd="1" destOrd="0" presId="urn:microsoft.com/office/officeart/2005/8/layout/venn1"/>
    <dgm:cxn modelId="{D9817D6F-D484-407C-B0F6-15B3E6E6FC2A}" type="presOf" srcId="{70AB478D-2304-4893-87C0-7DB97C5D08D9}" destId="{46FB4FD1-DE90-4A8B-9936-B080000079C9}" srcOrd="1" destOrd="0" presId="urn:microsoft.com/office/officeart/2005/8/layout/venn1"/>
    <dgm:cxn modelId="{7071CDA2-2AE5-45CE-92B2-102EC98EFCF8}" type="presOf" srcId="{C3B0FB5D-DA30-48B3-8648-EF49D114B3DB}" destId="{0C462F40-38C0-4949-985B-678FFFC94426}" srcOrd="0" destOrd="0" presId="urn:microsoft.com/office/officeart/2005/8/layout/venn1"/>
    <dgm:cxn modelId="{3CD1AEB0-2DCF-4481-A734-8CE6077D2D34}" type="presOf" srcId="{AB8ACD7F-AEDD-4A25-A18F-21B586F8DD86}" destId="{B87A0844-1289-45D3-B9A8-8704C9FF8208}" srcOrd="0" destOrd="0" presId="urn:microsoft.com/office/officeart/2005/8/layout/venn1"/>
    <dgm:cxn modelId="{3E77DCC6-951F-46FC-84FB-908603E451E0}" type="presOf" srcId="{7EC46DD9-AF1B-404D-B34C-085373B5ABA2}" destId="{4925B4BB-EA20-422D-A315-5F70D7B2C0D7}" srcOrd="1" destOrd="0" presId="urn:microsoft.com/office/officeart/2005/8/layout/venn1"/>
    <dgm:cxn modelId="{A28F9E9F-88E3-4CC7-B0CB-F290A7F29AB5}" type="presOf" srcId="{6D109057-E302-43DF-9A22-24E5845BB048}" destId="{433BA7D8-B3D6-4422-9B8F-AB0BED3948D7}" srcOrd="0" destOrd="0" presId="urn:microsoft.com/office/officeart/2005/8/layout/venn1"/>
    <dgm:cxn modelId="{AF8A17AA-E5D3-43E7-8A52-1B5E3062F3D2}" srcId="{AB8ACD7F-AEDD-4A25-A18F-21B586F8DD86}" destId="{C3B0FB5D-DA30-48B3-8648-EF49D114B3DB}" srcOrd="1" destOrd="0" parTransId="{12BF55B2-886B-4445-A8C1-AAABCE867E7D}" sibTransId="{CDAEAF0A-0C5C-4AF2-A24A-125785DDEFAF}"/>
    <dgm:cxn modelId="{7B7DC93F-38F6-4E4C-9D99-A952A91E18C0}" type="presParOf" srcId="{B87A0844-1289-45D3-B9A8-8704C9FF8208}" destId="{F87C58BF-235E-48D7-861B-1DA4DFAF52A3}" srcOrd="0" destOrd="0" presId="urn:microsoft.com/office/officeart/2005/8/layout/venn1"/>
    <dgm:cxn modelId="{F5B0E56B-D80D-4AB9-B06B-2E5598156F03}" type="presParOf" srcId="{B87A0844-1289-45D3-B9A8-8704C9FF8208}" destId="{46FB4FD1-DE90-4A8B-9936-B080000079C9}" srcOrd="1" destOrd="0" presId="urn:microsoft.com/office/officeart/2005/8/layout/venn1"/>
    <dgm:cxn modelId="{06A15481-E7C7-455A-9008-A40997F0D7A4}" type="presParOf" srcId="{B87A0844-1289-45D3-B9A8-8704C9FF8208}" destId="{0C462F40-38C0-4949-985B-678FFFC94426}" srcOrd="2" destOrd="0" presId="urn:microsoft.com/office/officeart/2005/8/layout/venn1"/>
    <dgm:cxn modelId="{3A68D2A9-E579-4DA5-8FFF-CB893F3C0CB1}" type="presParOf" srcId="{B87A0844-1289-45D3-B9A8-8704C9FF8208}" destId="{D82A350E-042D-4222-B544-55108D6607A6}" srcOrd="3" destOrd="0" presId="urn:microsoft.com/office/officeart/2005/8/layout/venn1"/>
    <dgm:cxn modelId="{635A5B02-C027-4F3F-886D-0B5D942558F1}" type="presParOf" srcId="{B87A0844-1289-45D3-B9A8-8704C9FF8208}" destId="{F6B981A3-97B2-4FCB-8E9B-BABB7614509D}" srcOrd="4" destOrd="0" presId="urn:microsoft.com/office/officeart/2005/8/layout/venn1"/>
    <dgm:cxn modelId="{20DE5838-0BD3-4055-81CE-7FDAD86CCCD1}" type="presParOf" srcId="{B87A0844-1289-45D3-B9A8-8704C9FF8208}" destId="{4925B4BB-EA20-422D-A315-5F70D7B2C0D7}" srcOrd="5" destOrd="0" presId="urn:microsoft.com/office/officeart/2005/8/layout/venn1"/>
    <dgm:cxn modelId="{673277E6-F887-4006-A098-11C1FF9AFE8E}" type="presParOf" srcId="{B87A0844-1289-45D3-B9A8-8704C9FF8208}" destId="{433BA7D8-B3D6-4422-9B8F-AB0BED3948D7}" srcOrd="6" destOrd="0" presId="urn:microsoft.com/office/officeart/2005/8/layout/venn1"/>
    <dgm:cxn modelId="{31A3A940-0DC0-43E5-AAC0-CE0FFC53425B}" type="presParOf" srcId="{B87A0844-1289-45D3-B9A8-8704C9FF8208}" destId="{5797B4F3-2BC3-4BE6-87C7-70EED4BF98A6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F67367-B530-4B67-BBDB-16BCD864F48F}" type="doc">
      <dgm:prSet loTypeId="urn:microsoft.com/office/officeart/2005/8/layout/cycle1" loCatId="cycle" qsTypeId="urn:microsoft.com/office/officeart/2005/8/quickstyle/3d4" qsCatId="3D" csTypeId="urn:microsoft.com/office/officeart/2005/8/colors/colorful1" csCatId="colorful" phldr="1"/>
      <dgm:spPr/>
    </dgm:pt>
    <dgm:pt modelId="{6343B0C2-60EF-40A3-8D30-FD92EE1F867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</a:rPr>
            <a:t>СМЫСЛООБРАЗОВАНИЕ</a:t>
          </a:r>
          <a:endParaRPr lang="ru-RU" sz="1600" b="1" dirty="0">
            <a:solidFill>
              <a:srgbClr val="FF0000"/>
            </a:solidFill>
          </a:endParaRPr>
        </a:p>
      </dgm:t>
    </dgm:pt>
    <dgm:pt modelId="{9F17158E-228B-4154-B78A-CB6FD8BAAC23}" type="parTrans" cxnId="{D5BC7371-AF9A-47E9-8DA2-8A3E203EE0CD}">
      <dgm:prSet/>
      <dgm:spPr/>
      <dgm:t>
        <a:bodyPr/>
        <a:lstStyle/>
        <a:p>
          <a:endParaRPr lang="ru-RU"/>
        </a:p>
      </dgm:t>
    </dgm:pt>
    <dgm:pt modelId="{0215CBFD-043C-4246-9E09-0DD22CDBCF6A}" type="sibTrans" cxnId="{D5BC7371-AF9A-47E9-8DA2-8A3E203EE0CD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20B01BFD-21C6-46BD-8026-2C1609DEE5B6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</a:rPr>
            <a:t>НРАВСТВЕННО-ЭТИЧЕСКАЯ ОРИЕНТАЦИЯ</a:t>
          </a:r>
          <a:endParaRPr lang="ru-RU" sz="1200" b="1" dirty="0">
            <a:solidFill>
              <a:srgbClr val="FF0000"/>
            </a:solidFill>
          </a:endParaRPr>
        </a:p>
      </dgm:t>
    </dgm:pt>
    <dgm:pt modelId="{0ACC4A45-3DCD-48FF-B7C8-420D0D4D6437}" type="parTrans" cxnId="{038CA9EB-3592-4C3D-B08E-4EA4485520B8}">
      <dgm:prSet/>
      <dgm:spPr/>
      <dgm:t>
        <a:bodyPr/>
        <a:lstStyle/>
        <a:p>
          <a:endParaRPr lang="ru-RU"/>
        </a:p>
      </dgm:t>
    </dgm:pt>
    <dgm:pt modelId="{4DB4B125-D741-41BE-98E8-92BA1059F13C}" type="sibTrans" cxnId="{038CA9EB-3592-4C3D-B08E-4EA4485520B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93B3DDEE-F1AA-4277-B4F7-B0B2A9646E2C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</a:rPr>
            <a:t>САМООПРЕДЕЛЕНИЕ</a:t>
          </a:r>
          <a:endParaRPr lang="ru-RU" sz="1400" b="1" dirty="0">
            <a:solidFill>
              <a:srgbClr val="FF0000"/>
            </a:solidFill>
          </a:endParaRPr>
        </a:p>
      </dgm:t>
    </dgm:pt>
    <dgm:pt modelId="{83746820-A622-47B9-9169-5FBB96582CC8}" type="parTrans" cxnId="{ECDA1A3C-A7E8-464A-9A7F-BF3DB0F905F3}">
      <dgm:prSet/>
      <dgm:spPr/>
      <dgm:t>
        <a:bodyPr/>
        <a:lstStyle/>
        <a:p>
          <a:endParaRPr lang="ru-RU"/>
        </a:p>
      </dgm:t>
    </dgm:pt>
    <dgm:pt modelId="{17B8D421-74BD-4C39-A2ED-1B917CBA9501}" type="sibTrans" cxnId="{ECDA1A3C-A7E8-464A-9A7F-BF3DB0F905F3}">
      <dgm:prSet/>
      <dgm:spPr>
        <a:solidFill>
          <a:srgbClr val="00B0F0"/>
        </a:solidFill>
      </dgm:spPr>
      <dgm:t>
        <a:bodyPr/>
        <a:lstStyle/>
        <a:p>
          <a:endParaRPr lang="ru-RU" dirty="0"/>
        </a:p>
      </dgm:t>
    </dgm:pt>
    <dgm:pt modelId="{2183CF54-CCED-454E-8F86-FE29FF11F4D3}" type="pres">
      <dgm:prSet presAssocID="{F8F67367-B530-4B67-BBDB-16BCD864F48F}" presName="cycle" presStyleCnt="0">
        <dgm:presLayoutVars>
          <dgm:dir/>
          <dgm:resizeHandles val="exact"/>
        </dgm:presLayoutVars>
      </dgm:prSet>
      <dgm:spPr/>
    </dgm:pt>
    <dgm:pt modelId="{39A20824-7219-4D18-8409-AAA8AB2BF7EE}" type="pres">
      <dgm:prSet presAssocID="{6343B0C2-60EF-40A3-8D30-FD92EE1F867F}" presName="dummy" presStyleCnt="0"/>
      <dgm:spPr/>
    </dgm:pt>
    <dgm:pt modelId="{C916C716-72C6-4944-A0F1-5A540E02DFEB}" type="pres">
      <dgm:prSet presAssocID="{6343B0C2-60EF-40A3-8D30-FD92EE1F867F}" presName="node" presStyleLbl="revTx" presStyleIdx="0" presStyleCnt="3" custAng="3509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E07A7-F713-4C4B-9401-D35DE40F2CAB}" type="pres">
      <dgm:prSet presAssocID="{0215CBFD-043C-4246-9E09-0DD22CDBCF6A}" presName="sibTrans" presStyleLbl="node1" presStyleIdx="0" presStyleCnt="3"/>
      <dgm:spPr/>
      <dgm:t>
        <a:bodyPr/>
        <a:lstStyle/>
        <a:p>
          <a:endParaRPr lang="ru-RU"/>
        </a:p>
      </dgm:t>
    </dgm:pt>
    <dgm:pt modelId="{61B05F64-2516-4FE8-9037-D0F0D384E51D}" type="pres">
      <dgm:prSet presAssocID="{20B01BFD-21C6-46BD-8026-2C1609DEE5B6}" presName="dummy" presStyleCnt="0"/>
      <dgm:spPr/>
    </dgm:pt>
    <dgm:pt modelId="{620FC189-A08A-4E27-A002-6621107052E8}" type="pres">
      <dgm:prSet presAssocID="{20B01BFD-21C6-46BD-8026-2C1609DEE5B6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6985B-9D41-4405-A28B-C2794DEC2BC4}" type="pres">
      <dgm:prSet presAssocID="{4DB4B125-D741-41BE-98E8-92BA1059F13C}" presName="sibTrans" presStyleLbl="node1" presStyleIdx="1" presStyleCnt="3"/>
      <dgm:spPr/>
      <dgm:t>
        <a:bodyPr/>
        <a:lstStyle/>
        <a:p>
          <a:endParaRPr lang="ru-RU"/>
        </a:p>
      </dgm:t>
    </dgm:pt>
    <dgm:pt modelId="{D18F5CED-DDDF-427B-8954-2E0B83F1A68E}" type="pres">
      <dgm:prSet presAssocID="{93B3DDEE-F1AA-4277-B4F7-B0B2A9646E2C}" presName="dummy" presStyleCnt="0"/>
      <dgm:spPr/>
    </dgm:pt>
    <dgm:pt modelId="{DE45508B-E49A-4030-87D2-5B64232335C1}" type="pres">
      <dgm:prSet presAssocID="{93B3DDEE-F1AA-4277-B4F7-B0B2A9646E2C}" presName="node" presStyleLbl="revTx" presStyleIdx="2" presStyleCnt="3" custAng="18092325" custScaleX="104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5884D-7FA5-48E6-BA6A-73EDD8D0FB17}" type="pres">
      <dgm:prSet presAssocID="{17B8D421-74BD-4C39-A2ED-1B917CBA9501}" presName="sibTrans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AEEAFFE5-860B-43F1-B892-27BBC0A2E967}" type="presOf" srcId="{20B01BFD-21C6-46BD-8026-2C1609DEE5B6}" destId="{620FC189-A08A-4E27-A002-6621107052E8}" srcOrd="0" destOrd="0" presId="urn:microsoft.com/office/officeart/2005/8/layout/cycle1"/>
    <dgm:cxn modelId="{32CFF39C-14F7-4D2D-B24E-582FC90FEF81}" type="presOf" srcId="{F8F67367-B530-4B67-BBDB-16BCD864F48F}" destId="{2183CF54-CCED-454E-8F86-FE29FF11F4D3}" srcOrd="0" destOrd="0" presId="urn:microsoft.com/office/officeart/2005/8/layout/cycle1"/>
    <dgm:cxn modelId="{D73F904F-9826-42D0-98BB-5583987CCD9E}" type="presOf" srcId="{6343B0C2-60EF-40A3-8D30-FD92EE1F867F}" destId="{C916C716-72C6-4944-A0F1-5A540E02DFEB}" srcOrd="0" destOrd="0" presId="urn:microsoft.com/office/officeart/2005/8/layout/cycle1"/>
    <dgm:cxn modelId="{459BCE12-CB18-42E6-AC10-7503CBDCFA45}" type="presOf" srcId="{0215CBFD-043C-4246-9E09-0DD22CDBCF6A}" destId="{5E1E07A7-F713-4C4B-9401-D35DE40F2CAB}" srcOrd="0" destOrd="0" presId="urn:microsoft.com/office/officeart/2005/8/layout/cycle1"/>
    <dgm:cxn modelId="{ECDA1A3C-A7E8-464A-9A7F-BF3DB0F905F3}" srcId="{F8F67367-B530-4B67-BBDB-16BCD864F48F}" destId="{93B3DDEE-F1AA-4277-B4F7-B0B2A9646E2C}" srcOrd="2" destOrd="0" parTransId="{83746820-A622-47B9-9169-5FBB96582CC8}" sibTransId="{17B8D421-74BD-4C39-A2ED-1B917CBA9501}"/>
    <dgm:cxn modelId="{D5BC7371-AF9A-47E9-8DA2-8A3E203EE0CD}" srcId="{F8F67367-B530-4B67-BBDB-16BCD864F48F}" destId="{6343B0C2-60EF-40A3-8D30-FD92EE1F867F}" srcOrd="0" destOrd="0" parTransId="{9F17158E-228B-4154-B78A-CB6FD8BAAC23}" sibTransId="{0215CBFD-043C-4246-9E09-0DD22CDBCF6A}"/>
    <dgm:cxn modelId="{BBABD96E-FFF9-4B08-9DBA-0342CB7DDEE1}" type="presOf" srcId="{4DB4B125-D741-41BE-98E8-92BA1059F13C}" destId="{E4A6985B-9D41-4405-A28B-C2794DEC2BC4}" srcOrd="0" destOrd="0" presId="urn:microsoft.com/office/officeart/2005/8/layout/cycle1"/>
    <dgm:cxn modelId="{038CA9EB-3592-4C3D-B08E-4EA4485520B8}" srcId="{F8F67367-B530-4B67-BBDB-16BCD864F48F}" destId="{20B01BFD-21C6-46BD-8026-2C1609DEE5B6}" srcOrd="1" destOrd="0" parTransId="{0ACC4A45-3DCD-48FF-B7C8-420D0D4D6437}" sibTransId="{4DB4B125-D741-41BE-98E8-92BA1059F13C}"/>
    <dgm:cxn modelId="{DBEC16D6-6CB4-4AB2-8054-7B148D7FDA62}" type="presOf" srcId="{93B3DDEE-F1AA-4277-B4F7-B0B2A9646E2C}" destId="{DE45508B-E49A-4030-87D2-5B64232335C1}" srcOrd="0" destOrd="0" presId="urn:microsoft.com/office/officeart/2005/8/layout/cycle1"/>
    <dgm:cxn modelId="{0E1A01A0-D9CF-44E6-BDA6-2DC2F5B1538D}" type="presOf" srcId="{17B8D421-74BD-4C39-A2ED-1B917CBA9501}" destId="{1425884D-7FA5-48E6-BA6A-73EDD8D0FB17}" srcOrd="0" destOrd="0" presId="urn:microsoft.com/office/officeart/2005/8/layout/cycle1"/>
    <dgm:cxn modelId="{1EBD55DE-2CD4-4BC3-9DB7-0B9063849AE2}" type="presParOf" srcId="{2183CF54-CCED-454E-8F86-FE29FF11F4D3}" destId="{39A20824-7219-4D18-8409-AAA8AB2BF7EE}" srcOrd="0" destOrd="0" presId="urn:microsoft.com/office/officeart/2005/8/layout/cycle1"/>
    <dgm:cxn modelId="{BE40B925-8828-427E-8221-720DEB384F65}" type="presParOf" srcId="{2183CF54-CCED-454E-8F86-FE29FF11F4D3}" destId="{C916C716-72C6-4944-A0F1-5A540E02DFEB}" srcOrd="1" destOrd="0" presId="urn:microsoft.com/office/officeart/2005/8/layout/cycle1"/>
    <dgm:cxn modelId="{37CC3C32-E517-4ED8-BC15-174B9655344B}" type="presParOf" srcId="{2183CF54-CCED-454E-8F86-FE29FF11F4D3}" destId="{5E1E07A7-F713-4C4B-9401-D35DE40F2CAB}" srcOrd="2" destOrd="0" presId="urn:microsoft.com/office/officeart/2005/8/layout/cycle1"/>
    <dgm:cxn modelId="{587D6BE6-D6F9-4726-9118-85A3FCFFEF23}" type="presParOf" srcId="{2183CF54-CCED-454E-8F86-FE29FF11F4D3}" destId="{61B05F64-2516-4FE8-9037-D0F0D384E51D}" srcOrd="3" destOrd="0" presId="urn:microsoft.com/office/officeart/2005/8/layout/cycle1"/>
    <dgm:cxn modelId="{77EEEB37-FE10-47C4-A4B1-78AF7B0D4CF5}" type="presParOf" srcId="{2183CF54-CCED-454E-8F86-FE29FF11F4D3}" destId="{620FC189-A08A-4E27-A002-6621107052E8}" srcOrd="4" destOrd="0" presId="urn:microsoft.com/office/officeart/2005/8/layout/cycle1"/>
    <dgm:cxn modelId="{919C3682-6CDB-4F71-AA2E-EB92037681C9}" type="presParOf" srcId="{2183CF54-CCED-454E-8F86-FE29FF11F4D3}" destId="{E4A6985B-9D41-4405-A28B-C2794DEC2BC4}" srcOrd="5" destOrd="0" presId="urn:microsoft.com/office/officeart/2005/8/layout/cycle1"/>
    <dgm:cxn modelId="{3FCC3DC9-6ECE-41FF-9E91-72CF7FE117E6}" type="presParOf" srcId="{2183CF54-CCED-454E-8F86-FE29FF11F4D3}" destId="{D18F5CED-DDDF-427B-8954-2E0B83F1A68E}" srcOrd="6" destOrd="0" presId="urn:microsoft.com/office/officeart/2005/8/layout/cycle1"/>
    <dgm:cxn modelId="{A545EF07-ADB2-4A9B-8A6B-1E7D5FDACF84}" type="presParOf" srcId="{2183CF54-CCED-454E-8F86-FE29FF11F4D3}" destId="{DE45508B-E49A-4030-87D2-5B64232335C1}" srcOrd="7" destOrd="0" presId="urn:microsoft.com/office/officeart/2005/8/layout/cycle1"/>
    <dgm:cxn modelId="{BFDAC89B-5E47-4870-930D-A3315CE72DB2}" type="presParOf" srcId="{2183CF54-CCED-454E-8F86-FE29FF11F4D3}" destId="{1425884D-7FA5-48E6-BA6A-73EDD8D0FB1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086C12-A8E4-4ACE-8AEA-297D0C0DD010}" type="doc">
      <dgm:prSet loTypeId="urn:microsoft.com/office/officeart/2005/8/layout/hierarchy2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713CD48-715B-4C87-AB0A-E76D86FD616B}">
      <dgm:prSet phldrT="[Текст]"/>
      <dgm:spPr/>
      <dgm:t>
        <a:bodyPr/>
        <a:lstStyle/>
        <a:p>
          <a:r>
            <a:rPr lang="ru-RU" dirty="0" smtClean="0"/>
            <a:t>постановка задачи</a:t>
          </a:r>
          <a:endParaRPr lang="ru-RU" dirty="0"/>
        </a:p>
      </dgm:t>
    </dgm:pt>
    <dgm:pt modelId="{717C4E02-09EA-4F92-8B6F-0ADAD11B6887}" type="parTrans" cxnId="{F54D5D41-D385-4DE3-8F6D-5A7DC86B192F}">
      <dgm:prSet/>
      <dgm:spPr/>
      <dgm:t>
        <a:bodyPr/>
        <a:lstStyle/>
        <a:p>
          <a:endParaRPr lang="ru-RU"/>
        </a:p>
      </dgm:t>
    </dgm:pt>
    <dgm:pt modelId="{6AC297A3-2FA6-43AC-ABE8-BB462365846E}" type="sibTrans" cxnId="{F54D5D41-D385-4DE3-8F6D-5A7DC86B192F}">
      <dgm:prSet/>
      <dgm:spPr/>
      <dgm:t>
        <a:bodyPr/>
        <a:lstStyle/>
        <a:p>
          <a:endParaRPr lang="ru-RU"/>
        </a:p>
      </dgm:t>
    </dgm:pt>
    <dgm:pt modelId="{AEC639C5-BF33-4266-96BF-4DA030497122}">
      <dgm:prSet phldrT="[Текст]"/>
      <dgm:spPr/>
      <dgm:t>
        <a:bodyPr/>
        <a:lstStyle/>
        <a:p>
          <a:r>
            <a:rPr lang="ru-RU" dirty="0" smtClean="0"/>
            <a:t>оценка</a:t>
          </a:r>
          <a:endParaRPr lang="ru-RU" dirty="0"/>
        </a:p>
      </dgm:t>
    </dgm:pt>
    <dgm:pt modelId="{C0496BE9-6707-4205-8831-656DAD42D4B2}" type="parTrans" cxnId="{8DFA074A-9D07-4EB3-B395-CFE3F5A7ACAB}">
      <dgm:prSet/>
      <dgm:spPr/>
      <dgm:t>
        <a:bodyPr/>
        <a:lstStyle/>
        <a:p>
          <a:endParaRPr lang="ru-RU" dirty="0"/>
        </a:p>
      </dgm:t>
    </dgm:pt>
    <dgm:pt modelId="{AC04A908-AF66-4DED-87A1-370E0AA9EE21}" type="sibTrans" cxnId="{8DFA074A-9D07-4EB3-B395-CFE3F5A7ACAB}">
      <dgm:prSet/>
      <dgm:spPr/>
      <dgm:t>
        <a:bodyPr/>
        <a:lstStyle/>
        <a:p>
          <a:endParaRPr lang="ru-RU"/>
        </a:p>
      </dgm:t>
    </dgm:pt>
    <dgm:pt modelId="{EC49F81A-B47C-46C9-B4B9-5886F8CF8F29}">
      <dgm:prSet phldrT="[Текст]"/>
      <dgm:spPr/>
      <dgm:t>
        <a:bodyPr/>
        <a:lstStyle/>
        <a:p>
          <a:r>
            <a:rPr lang="ru-RU" dirty="0" smtClean="0"/>
            <a:t>контроль</a:t>
          </a:r>
          <a:endParaRPr lang="ru-RU" dirty="0"/>
        </a:p>
      </dgm:t>
    </dgm:pt>
    <dgm:pt modelId="{4E041A89-CC1D-455E-B6A4-029B7F35BEB5}" type="parTrans" cxnId="{E7BB8708-2C71-4BC9-9C0A-7B1A21CECB3D}">
      <dgm:prSet/>
      <dgm:spPr/>
      <dgm:t>
        <a:bodyPr/>
        <a:lstStyle/>
        <a:p>
          <a:endParaRPr lang="ru-RU" dirty="0"/>
        </a:p>
      </dgm:t>
    </dgm:pt>
    <dgm:pt modelId="{B676C1BC-6FC2-408F-A140-C6B1604FE801}" type="sibTrans" cxnId="{E7BB8708-2C71-4BC9-9C0A-7B1A21CECB3D}">
      <dgm:prSet/>
      <dgm:spPr/>
      <dgm:t>
        <a:bodyPr/>
        <a:lstStyle/>
        <a:p>
          <a:endParaRPr lang="ru-RU"/>
        </a:p>
      </dgm:t>
    </dgm:pt>
    <dgm:pt modelId="{DB3804CD-2290-40F4-943D-1796192CD36D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DF83E218-DF4B-41D8-9312-F98CF5C1988B}" type="parTrans" cxnId="{8A419487-658A-4BF8-9C30-57E68354ADCB}">
      <dgm:prSet/>
      <dgm:spPr/>
      <dgm:t>
        <a:bodyPr/>
        <a:lstStyle/>
        <a:p>
          <a:endParaRPr lang="ru-RU"/>
        </a:p>
      </dgm:t>
    </dgm:pt>
    <dgm:pt modelId="{FE11D4E4-4ADA-4241-ABF6-369C67E4E7ED}" type="sibTrans" cxnId="{8A419487-658A-4BF8-9C30-57E68354ADCB}">
      <dgm:prSet/>
      <dgm:spPr/>
      <dgm:t>
        <a:bodyPr/>
        <a:lstStyle/>
        <a:p>
          <a:endParaRPr lang="ru-RU"/>
        </a:p>
      </dgm:t>
    </dgm:pt>
    <dgm:pt modelId="{E76E31B3-9725-435B-B4C6-EF35D6B1BC5D}">
      <dgm:prSet phldrT="[Текст]"/>
      <dgm:spPr/>
      <dgm:t>
        <a:bodyPr/>
        <a:lstStyle/>
        <a:p>
          <a:r>
            <a:rPr lang="ru-RU" dirty="0" smtClean="0"/>
            <a:t>самоконтроль</a:t>
          </a:r>
          <a:endParaRPr lang="ru-RU" dirty="0"/>
        </a:p>
      </dgm:t>
    </dgm:pt>
    <dgm:pt modelId="{2B39A050-8F9A-4288-9F29-CA2C062DF098}" type="parTrans" cxnId="{239794B8-36B2-4A45-B191-6F413643D223}">
      <dgm:prSet/>
      <dgm:spPr/>
      <dgm:t>
        <a:bodyPr/>
        <a:lstStyle/>
        <a:p>
          <a:endParaRPr lang="ru-RU" dirty="0"/>
        </a:p>
      </dgm:t>
    </dgm:pt>
    <dgm:pt modelId="{A5B522E3-8147-4ECA-B075-E402D39F051D}" type="sibTrans" cxnId="{239794B8-36B2-4A45-B191-6F413643D223}">
      <dgm:prSet/>
      <dgm:spPr/>
      <dgm:t>
        <a:bodyPr/>
        <a:lstStyle/>
        <a:p>
          <a:endParaRPr lang="ru-RU"/>
        </a:p>
      </dgm:t>
    </dgm:pt>
    <dgm:pt modelId="{48B58B24-F09C-4FFB-A781-F7A058196009}">
      <dgm:prSet phldrT="[Текст]"/>
      <dgm:spPr/>
      <dgm:t>
        <a:bodyPr/>
        <a:lstStyle/>
        <a:p>
          <a:r>
            <a:rPr lang="ru-RU" dirty="0" smtClean="0"/>
            <a:t>коррекция плана</a:t>
          </a:r>
          <a:endParaRPr lang="ru-RU" dirty="0"/>
        </a:p>
      </dgm:t>
    </dgm:pt>
    <dgm:pt modelId="{A9DB5173-3647-4D38-BA24-41809B1E113B}" type="parTrans" cxnId="{9AC929A9-C95C-47C7-9DF3-B20E30261B01}">
      <dgm:prSet/>
      <dgm:spPr/>
      <dgm:t>
        <a:bodyPr/>
        <a:lstStyle/>
        <a:p>
          <a:endParaRPr lang="ru-RU" dirty="0"/>
        </a:p>
      </dgm:t>
    </dgm:pt>
    <dgm:pt modelId="{55306345-5408-489A-B00E-6E8949B85A95}" type="sibTrans" cxnId="{9AC929A9-C95C-47C7-9DF3-B20E30261B01}">
      <dgm:prSet/>
      <dgm:spPr/>
      <dgm:t>
        <a:bodyPr/>
        <a:lstStyle/>
        <a:p>
          <a:endParaRPr lang="ru-RU"/>
        </a:p>
      </dgm:t>
    </dgm:pt>
    <dgm:pt modelId="{C93BE75D-5196-459A-A9E8-8C6F28BD0764}">
      <dgm:prSet phldrT="[Текст]"/>
      <dgm:spPr/>
      <dgm:t>
        <a:bodyPr/>
        <a:lstStyle/>
        <a:p>
          <a:r>
            <a:rPr lang="ru-RU" dirty="0" smtClean="0"/>
            <a:t>прогнозирование</a:t>
          </a:r>
          <a:endParaRPr lang="ru-RU" dirty="0"/>
        </a:p>
      </dgm:t>
    </dgm:pt>
    <dgm:pt modelId="{875A2973-75DC-42CA-811B-525EB8DF564B}" type="parTrans" cxnId="{6DD9863D-F842-49C4-AD4E-562FD662FB44}">
      <dgm:prSet/>
      <dgm:spPr/>
      <dgm:t>
        <a:bodyPr/>
        <a:lstStyle/>
        <a:p>
          <a:endParaRPr lang="ru-RU" dirty="0"/>
        </a:p>
      </dgm:t>
    </dgm:pt>
    <dgm:pt modelId="{55594E94-312D-4F72-A8A2-EC5673E0F677}" type="sibTrans" cxnId="{6DD9863D-F842-49C4-AD4E-562FD662FB44}">
      <dgm:prSet/>
      <dgm:spPr/>
      <dgm:t>
        <a:bodyPr/>
        <a:lstStyle/>
        <a:p>
          <a:endParaRPr lang="ru-RU"/>
        </a:p>
      </dgm:t>
    </dgm:pt>
    <dgm:pt modelId="{C355DA88-F6E6-45AF-8C4B-4AF829793F5D}" type="pres">
      <dgm:prSet presAssocID="{C6086C12-A8E4-4ACE-8AEA-297D0C0DD0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4EB38D-8456-4A9B-A1C4-10CB70C18DC8}" type="pres">
      <dgm:prSet presAssocID="{D713CD48-715B-4C87-AB0A-E76D86FD616B}" presName="root1" presStyleCnt="0"/>
      <dgm:spPr/>
      <dgm:t>
        <a:bodyPr/>
        <a:lstStyle/>
        <a:p>
          <a:endParaRPr lang="ru-RU"/>
        </a:p>
      </dgm:t>
    </dgm:pt>
    <dgm:pt modelId="{580178A3-EC3F-448C-974C-911ADAE8C3C2}" type="pres">
      <dgm:prSet presAssocID="{D713CD48-715B-4C87-AB0A-E76D86FD616B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A2F19-ABA9-4355-9CC0-DA8AA327BB61}" type="pres">
      <dgm:prSet presAssocID="{D713CD48-715B-4C87-AB0A-E76D86FD616B}" presName="level2hierChild" presStyleCnt="0"/>
      <dgm:spPr/>
      <dgm:t>
        <a:bodyPr/>
        <a:lstStyle/>
        <a:p>
          <a:endParaRPr lang="ru-RU"/>
        </a:p>
      </dgm:t>
    </dgm:pt>
    <dgm:pt modelId="{5B1DECF2-9E60-4A6E-845B-BB8C2E958177}" type="pres">
      <dgm:prSet presAssocID="{C0496BE9-6707-4205-8831-656DAD42D4B2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DC7E37C4-3A1C-4C94-8E94-6E1A551EA34A}" type="pres">
      <dgm:prSet presAssocID="{C0496BE9-6707-4205-8831-656DAD42D4B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A0DAED2-5991-4D73-B7D1-515F88E8786C}" type="pres">
      <dgm:prSet presAssocID="{AEC639C5-BF33-4266-96BF-4DA030497122}" presName="root2" presStyleCnt="0"/>
      <dgm:spPr/>
      <dgm:t>
        <a:bodyPr/>
        <a:lstStyle/>
        <a:p>
          <a:endParaRPr lang="ru-RU"/>
        </a:p>
      </dgm:t>
    </dgm:pt>
    <dgm:pt modelId="{6A414539-82F9-4A06-94FA-DD929E72748E}" type="pres">
      <dgm:prSet presAssocID="{AEC639C5-BF33-4266-96BF-4DA030497122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E286E8-3281-470E-9478-41F7D448975D}" type="pres">
      <dgm:prSet presAssocID="{AEC639C5-BF33-4266-96BF-4DA030497122}" presName="level3hierChild" presStyleCnt="0"/>
      <dgm:spPr/>
      <dgm:t>
        <a:bodyPr/>
        <a:lstStyle/>
        <a:p>
          <a:endParaRPr lang="ru-RU"/>
        </a:p>
      </dgm:t>
    </dgm:pt>
    <dgm:pt modelId="{44C1DFA1-9DC2-477B-96DD-8EDC167112D4}" type="pres">
      <dgm:prSet presAssocID="{4E041A89-CC1D-455E-B6A4-029B7F35BEB5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D7DA08C3-3E45-4374-9F35-64F12BFC3734}" type="pres">
      <dgm:prSet presAssocID="{4E041A89-CC1D-455E-B6A4-029B7F35BEB5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50EFE6F-BADC-4BF1-B245-41F85476A6F2}" type="pres">
      <dgm:prSet presAssocID="{EC49F81A-B47C-46C9-B4B9-5886F8CF8F29}" presName="root2" presStyleCnt="0"/>
      <dgm:spPr/>
      <dgm:t>
        <a:bodyPr/>
        <a:lstStyle/>
        <a:p>
          <a:endParaRPr lang="ru-RU"/>
        </a:p>
      </dgm:t>
    </dgm:pt>
    <dgm:pt modelId="{AEC77118-7B80-47CB-8BE9-4C52AE10239D}" type="pres">
      <dgm:prSet presAssocID="{EC49F81A-B47C-46C9-B4B9-5886F8CF8F2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9D4C9-4FF7-4D0D-8249-037753E43ADA}" type="pres">
      <dgm:prSet presAssocID="{EC49F81A-B47C-46C9-B4B9-5886F8CF8F29}" presName="level3hierChild" presStyleCnt="0"/>
      <dgm:spPr/>
      <dgm:t>
        <a:bodyPr/>
        <a:lstStyle/>
        <a:p>
          <a:endParaRPr lang="ru-RU"/>
        </a:p>
      </dgm:t>
    </dgm:pt>
    <dgm:pt modelId="{868F23AE-16F0-4545-9559-1B17221D8E34}" type="pres">
      <dgm:prSet presAssocID="{DB3804CD-2290-40F4-943D-1796192CD36D}" presName="root1" presStyleCnt="0"/>
      <dgm:spPr/>
      <dgm:t>
        <a:bodyPr/>
        <a:lstStyle/>
        <a:p>
          <a:endParaRPr lang="ru-RU"/>
        </a:p>
      </dgm:t>
    </dgm:pt>
    <dgm:pt modelId="{CCE59FE1-C31F-4012-9532-AA43CE4FCD6B}" type="pres">
      <dgm:prSet presAssocID="{DB3804CD-2290-40F4-943D-1796192CD36D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E69BDF-B060-45DC-A477-51F82F23B7E4}" type="pres">
      <dgm:prSet presAssocID="{DB3804CD-2290-40F4-943D-1796192CD36D}" presName="level2hierChild" presStyleCnt="0"/>
      <dgm:spPr/>
      <dgm:t>
        <a:bodyPr/>
        <a:lstStyle/>
        <a:p>
          <a:endParaRPr lang="ru-RU"/>
        </a:p>
      </dgm:t>
    </dgm:pt>
    <dgm:pt modelId="{34572613-4317-4DE1-A20D-280E6C1C93DC}" type="pres">
      <dgm:prSet presAssocID="{2B39A050-8F9A-4288-9F29-CA2C062DF098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693BA5AF-E8ED-463C-A2AD-006FCF8978BB}" type="pres">
      <dgm:prSet presAssocID="{2B39A050-8F9A-4288-9F29-CA2C062DF09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D9077C0-97DF-4161-9EBC-C52EB2AA8206}" type="pres">
      <dgm:prSet presAssocID="{E76E31B3-9725-435B-B4C6-EF35D6B1BC5D}" presName="root2" presStyleCnt="0"/>
      <dgm:spPr/>
      <dgm:t>
        <a:bodyPr/>
        <a:lstStyle/>
        <a:p>
          <a:endParaRPr lang="ru-RU"/>
        </a:p>
      </dgm:t>
    </dgm:pt>
    <dgm:pt modelId="{469D2FD9-3C8E-4A8B-B996-EFFE724BC862}" type="pres">
      <dgm:prSet presAssocID="{E76E31B3-9725-435B-B4C6-EF35D6B1BC5D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3D0308-5E12-4F07-8ACC-2C8E743BB980}" type="pres">
      <dgm:prSet presAssocID="{E76E31B3-9725-435B-B4C6-EF35D6B1BC5D}" presName="level3hierChild" presStyleCnt="0"/>
      <dgm:spPr/>
      <dgm:t>
        <a:bodyPr/>
        <a:lstStyle/>
        <a:p>
          <a:endParaRPr lang="ru-RU"/>
        </a:p>
      </dgm:t>
    </dgm:pt>
    <dgm:pt modelId="{717A59DD-9DF0-4E37-8C9D-9F809F0C95DE}" type="pres">
      <dgm:prSet presAssocID="{A9DB5173-3647-4D38-BA24-41809B1E113B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8BAF8CA9-083F-4310-B314-4A83F02A9E41}" type="pres">
      <dgm:prSet presAssocID="{A9DB5173-3647-4D38-BA24-41809B1E113B}" presName="connTx" presStyleLbl="parChTrans1D2" presStyleIdx="3" presStyleCnt="5"/>
      <dgm:spPr/>
      <dgm:t>
        <a:bodyPr/>
        <a:lstStyle/>
        <a:p>
          <a:endParaRPr lang="ru-RU"/>
        </a:p>
      </dgm:t>
    </dgm:pt>
    <dgm:pt modelId="{D2AD1C1E-C5B1-4DB2-8459-9C6E5E56BF83}" type="pres">
      <dgm:prSet presAssocID="{48B58B24-F09C-4FFB-A781-F7A058196009}" presName="root2" presStyleCnt="0"/>
      <dgm:spPr/>
      <dgm:t>
        <a:bodyPr/>
        <a:lstStyle/>
        <a:p>
          <a:endParaRPr lang="ru-RU"/>
        </a:p>
      </dgm:t>
    </dgm:pt>
    <dgm:pt modelId="{D63744FD-D6D4-4286-922D-C5778A69D896}" type="pres">
      <dgm:prSet presAssocID="{48B58B24-F09C-4FFB-A781-F7A05819600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107CE9-9CE0-4A8E-9416-A6CD4800DB3F}" type="pres">
      <dgm:prSet presAssocID="{48B58B24-F09C-4FFB-A781-F7A058196009}" presName="level3hierChild" presStyleCnt="0"/>
      <dgm:spPr/>
      <dgm:t>
        <a:bodyPr/>
        <a:lstStyle/>
        <a:p>
          <a:endParaRPr lang="ru-RU"/>
        </a:p>
      </dgm:t>
    </dgm:pt>
    <dgm:pt modelId="{9EB51AB2-B44B-4C16-8D15-00DF54821A24}" type="pres">
      <dgm:prSet presAssocID="{875A2973-75DC-42CA-811B-525EB8DF564B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A2A93685-87F0-4243-B723-78F1087776DC}" type="pres">
      <dgm:prSet presAssocID="{875A2973-75DC-42CA-811B-525EB8DF564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FBDCB3EC-B826-4244-99C3-D952FDB1EFFB}" type="pres">
      <dgm:prSet presAssocID="{C93BE75D-5196-459A-A9E8-8C6F28BD0764}" presName="root2" presStyleCnt="0"/>
      <dgm:spPr/>
      <dgm:t>
        <a:bodyPr/>
        <a:lstStyle/>
        <a:p>
          <a:endParaRPr lang="ru-RU"/>
        </a:p>
      </dgm:t>
    </dgm:pt>
    <dgm:pt modelId="{BD90D699-E3C4-46DA-9567-951F63F50B7D}" type="pres">
      <dgm:prSet presAssocID="{C93BE75D-5196-459A-A9E8-8C6F28BD076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FA5C5D-FCD2-4ED0-B9B9-AD3A2A54DF7F}" type="pres">
      <dgm:prSet presAssocID="{C93BE75D-5196-459A-A9E8-8C6F28BD0764}" presName="level3hierChild" presStyleCnt="0"/>
      <dgm:spPr/>
      <dgm:t>
        <a:bodyPr/>
        <a:lstStyle/>
        <a:p>
          <a:endParaRPr lang="ru-RU"/>
        </a:p>
      </dgm:t>
    </dgm:pt>
  </dgm:ptLst>
  <dgm:cxnLst>
    <dgm:cxn modelId="{F54D5D41-D385-4DE3-8F6D-5A7DC86B192F}" srcId="{C6086C12-A8E4-4ACE-8AEA-297D0C0DD010}" destId="{D713CD48-715B-4C87-AB0A-E76D86FD616B}" srcOrd="0" destOrd="0" parTransId="{717C4E02-09EA-4F92-8B6F-0ADAD11B6887}" sibTransId="{6AC297A3-2FA6-43AC-ABE8-BB462365846E}"/>
    <dgm:cxn modelId="{8A419487-658A-4BF8-9C30-57E68354ADCB}" srcId="{C6086C12-A8E4-4ACE-8AEA-297D0C0DD010}" destId="{DB3804CD-2290-40F4-943D-1796192CD36D}" srcOrd="1" destOrd="0" parTransId="{DF83E218-DF4B-41D8-9312-F98CF5C1988B}" sibTransId="{FE11D4E4-4ADA-4241-ABF6-369C67E4E7ED}"/>
    <dgm:cxn modelId="{B0BA3544-EF1F-4108-A5C9-AA21A8044A2B}" type="presOf" srcId="{C93BE75D-5196-459A-A9E8-8C6F28BD0764}" destId="{BD90D699-E3C4-46DA-9567-951F63F50B7D}" srcOrd="0" destOrd="0" presId="urn:microsoft.com/office/officeart/2005/8/layout/hierarchy2"/>
    <dgm:cxn modelId="{6DD9863D-F842-49C4-AD4E-562FD662FB44}" srcId="{DB3804CD-2290-40F4-943D-1796192CD36D}" destId="{C93BE75D-5196-459A-A9E8-8C6F28BD0764}" srcOrd="2" destOrd="0" parTransId="{875A2973-75DC-42CA-811B-525EB8DF564B}" sibTransId="{55594E94-312D-4F72-A8A2-EC5673E0F677}"/>
    <dgm:cxn modelId="{239794B8-36B2-4A45-B191-6F413643D223}" srcId="{DB3804CD-2290-40F4-943D-1796192CD36D}" destId="{E76E31B3-9725-435B-B4C6-EF35D6B1BC5D}" srcOrd="0" destOrd="0" parTransId="{2B39A050-8F9A-4288-9F29-CA2C062DF098}" sibTransId="{A5B522E3-8147-4ECA-B075-E402D39F051D}"/>
    <dgm:cxn modelId="{EE9CF112-DF44-4222-BA6C-253B89D1DA4E}" type="presOf" srcId="{2B39A050-8F9A-4288-9F29-CA2C062DF098}" destId="{693BA5AF-E8ED-463C-A2AD-006FCF8978BB}" srcOrd="1" destOrd="0" presId="urn:microsoft.com/office/officeart/2005/8/layout/hierarchy2"/>
    <dgm:cxn modelId="{E7BB8708-2C71-4BC9-9C0A-7B1A21CECB3D}" srcId="{D713CD48-715B-4C87-AB0A-E76D86FD616B}" destId="{EC49F81A-B47C-46C9-B4B9-5886F8CF8F29}" srcOrd="1" destOrd="0" parTransId="{4E041A89-CC1D-455E-B6A4-029B7F35BEB5}" sibTransId="{B676C1BC-6FC2-408F-A140-C6B1604FE801}"/>
    <dgm:cxn modelId="{5C2B59E8-8D44-4C45-AD6D-5E357BD9A265}" type="presOf" srcId="{EC49F81A-B47C-46C9-B4B9-5886F8CF8F29}" destId="{AEC77118-7B80-47CB-8BE9-4C52AE10239D}" srcOrd="0" destOrd="0" presId="urn:microsoft.com/office/officeart/2005/8/layout/hierarchy2"/>
    <dgm:cxn modelId="{37E1A35B-244E-43C9-9730-609681315B48}" type="presOf" srcId="{AEC639C5-BF33-4266-96BF-4DA030497122}" destId="{6A414539-82F9-4A06-94FA-DD929E72748E}" srcOrd="0" destOrd="0" presId="urn:microsoft.com/office/officeart/2005/8/layout/hierarchy2"/>
    <dgm:cxn modelId="{759EEA8F-8F78-4D70-A3BA-F6E08CBE9344}" type="presOf" srcId="{4E041A89-CC1D-455E-B6A4-029B7F35BEB5}" destId="{44C1DFA1-9DC2-477B-96DD-8EDC167112D4}" srcOrd="0" destOrd="0" presId="urn:microsoft.com/office/officeart/2005/8/layout/hierarchy2"/>
    <dgm:cxn modelId="{ECF60229-9B5B-43F4-9AF3-E6ECBFC3B172}" type="presOf" srcId="{48B58B24-F09C-4FFB-A781-F7A058196009}" destId="{D63744FD-D6D4-4286-922D-C5778A69D896}" srcOrd="0" destOrd="0" presId="urn:microsoft.com/office/officeart/2005/8/layout/hierarchy2"/>
    <dgm:cxn modelId="{F1489EA6-7ADB-4A23-9344-086C8944CEBD}" type="presOf" srcId="{875A2973-75DC-42CA-811B-525EB8DF564B}" destId="{9EB51AB2-B44B-4C16-8D15-00DF54821A24}" srcOrd="0" destOrd="0" presId="urn:microsoft.com/office/officeart/2005/8/layout/hierarchy2"/>
    <dgm:cxn modelId="{0E3E4F57-C575-4C13-A6AA-7CF465CB3C4E}" type="presOf" srcId="{C0496BE9-6707-4205-8831-656DAD42D4B2}" destId="{DC7E37C4-3A1C-4C94-8E94-6E1A551EA34A}" srcOrd="1" destOrd="0" presId="urn:microsoft.com/office/officeart/2005/8/layout/hierarchy2"/>
    <dgm:cxn modelId="{9AC929A9-C95C-47C7-9DF3-B20E30261B01}" srcId="{DB3804CD-2290-40F4-943D-1796192CD36D}" destId="{48B58B24-F09C-4FFB-A781-F7A058196009}" srcOrd="1" destOrd="0" parTransId="{A9DB5173-3647-4D38-BA24-41809B1E113B}" sibTransId="{55306345-5408-489A-B00E-6E8949B85A95}"/>
    <dgm:cxn modelId="{D0F3E034-F728-4FB3-8A6B-CF6A2F034C9B}" type="presOf" srcId="{C0496BE9-6707-4205-8831-656DAD42D4B2}" destId="{5B1DECF2-9E60-4A6E-845B-BB8C2E958177}" srcOrd="0" destOrd="0" presId="urn:microsoft.com/office/officeart/2005/8/layout/hierarchy2"/>
    <dgm:cxn modelId="{E4706C1A-8263-45CC-8F08-CC7941CB0CFB}" type="presOf" srcId="{875A2973-75DC-42CA-811B-525EB8DF564B}" destId="{A2A93685-87F0-4243-B723-78F1087776DC}" srcOrd="1" destOrd="0" presId="urn:microsoft.com/office/officeart/2005/8/layout/hierarchy2"/>
    <dgm:cxn modelId="{D3C6F961-E5DA-4319-923D-41BFE38DD50E}" type="presOf" srcId="{2B39A050-8F9A-4288-9F29-CA2C062DF098}" destId="{34572613-4317-4DE1-A20D-280E6C1C93DC}" srcOrd="0" destOrd="0" presId="urn:microsoft.com/office/officeart/2005/8/layout/hierarchy2"/>
    <dgm:cxn modelId="{6F2DEBF9-F47F-4AE8-AAF9-483C457D14F2}" type="presOf" srcId="{A9DB5173-3647-4D38-BA24-41809B1E113B}" destId="{717A59DD-9DF0-4E37-8C9D-9F809F0C95DE}" srcOrd="0" destOrd="0" presId="urn:microsoft.com/office/officeart/2005/8/layout/hierarchy2"/>
    <dgm:cxn modelId="{ACE4A938-B665-45FA-B7FA-CCA5897232C6}" type="presOf" srcId="{D713CD48-715B-4C87-AB0A-E76D86FD616B}" destId="{580178A3-EC3F-448C-974C-911ADAE8C3C2}" srcOrd="0" destOrd="0" presId="urn:microsoft.com/office/officeart/2005/8/layout/hierarchy2"/>
    <dgm:cxn modelId="{8DFA074A-9D07-4EB3-B395-CFE3F5A7ACAB}" srcId="{D713CD48-715B-4C87-AB0A-E76D86FD616B}" destId="{AEC639C5-BF33-4266-96BF-4DA030497122}" srcOrd="0" destOrd="0" parTransId="{C0496BE9-6707-4205-8831-656DAD42D4B2}" sibTransId="{AC04A908-AF66-4DED-87A1-370E0AA9EE21}"/>
    <dgm:cxn modelId="{6F9A85E2-21F1-4447-8A06-F0704E3783F9}" type="presOf" srcId="{4E041A89-CC1D-455E-B6A4-029B7F35BEB5}" destId="{D7DA08C3-3E45-4374-9F35-64F12BFC3734}" srcOrd="1" destOrd="0" presId="urn:microsoft.com/office/officeart/2005/8/layout/hierarchy2"/>
    <dgm:cxn modelId="{BEBCE5C9-9847-456D-9BD3-9606AF53C5E0}" type="presOf" srcId="{A9DB5173-3647-4D38-BA24-41809B1E113B}" destId="{8BAF8CA9-083F-4310-B314-4A83F02A9E41}" srcOrd="1" destOrd="0" presId="urn:microsoft.com/office/officeart/2005/8/layout/hierarchy2"/>
    <dgm:cxn modelId="{07ED86CE-8D30-4E07-ACBA-536194EA567C}" type="presOf" srcId="{DB3804CD-2290-40F4-943D-1796192CD36D}" destId="{CCE59FE1-C31F-4012-9532-AA43CE4FCD6B}" srcOrd="0" destOrd="0" presId="urn:microsoft.com/office/officeart/2005/8/layout/hierarchy2"/>
    <dgm:cxn modelId="{006201EA-67BC-4A6E-9708-EAD923AB0101}" type="presOf" srcId="{C6086C12-A8E4-4ACE-8AEA-297D0C0DD010}" destId="{C355DA88-F6E6-45AF-8C4B-4AF829793F5D}" srcOrd="0" destOrd="0" presId="urn:microsoft.com/office/officeart/2005/8/layout/hierarchy2"/>
    <dgm:cxn modelId="{0CF8414A-8F90-457F-B3CE-82260737534E}" type="presOf" srcId="{E76E31B3-9725-435B-B4C6-EF35D6B1BC5D}" destId="{469D2FD9-3C8E-4A8B-B996-EFFE724BC862}" srcOrd="0" destOrd="0" presId="urn:microsoft.com/office/officeart/2005/8/layout/hierarchy2"/>
    <dgm:cxn modelId="{67779DA7-F042-495B-A159-2BE8C6F4E3E0}" type="presParOf" srcId="{C355DA88-F6E6-45AF-8C4B-4AF829793F5D}" destId="{4A4EB38D-8456-4A9B-A1C4-10CB70C18DC8}" srcOrd="0" destOrd="0" presId="urn:microsoft.com/office/officeart/2005/8/layout/hierarchy2"/>
    <dgm:cxn modelId="{C003373C-BDA8-411A-9C4C-E228AFBCC6E1}" type="presParOf" srcId="{4A4EB38D-8456-4A9B-A1C4-10CB70C18DC8}" destId="{580178A3-EC3F-448C-974C-911ADAE8C3C2}" srcOrd="0" destOrd="0" presId="urn:microsoft.com/office/officeart/2005/8/layout/hierarchy2"/>
    <dgm:cxn modelId="{C1AE0783-E476-4309-B922-C7B14C78DCA9}" type="presParOf" srcId="{4A4EB38D-8456-4A9B-A1C4-10CB70C18DC8}" destId="{85DA2F19-ABA9-4355-9CC0-DA8AA327BB61}" srcOrd="1" destOrd="0" presId="urn:microsoft.com/office/officeart/2005/8/layout/hierarchy2"/>
    <dgm:cxn modelId="{2E0E84B1-A1D8-4E44-8C90-A9C51B40F1A3}" type="presParOf" srcId="{85DA2F19-ABA9-4355-9CC0-DA8AA327BB61}" destId="{5B1DECF2-9E60-4A6E-845B-BB8C2E958177}" srcOrd="0" destOrd="0" presId="urn:microsoft.com/office/officeart/2005/8/layout/hierarchy2"/>
    <dgm:cxn modelId="{DBB38EE3-9615-4E34-A0BE-D4E15423C3AA}" type="presParOf" srcId="{5B1DECF2-9E60-4A6E-845B-BB8C2E958177}" destId="{DC7E37C4-3A1C-4C94-8E94-6E1A551EA34A}" srcOrd="0" destOrd="0" presId="urn:microsoft.com/office/officeart/2005/8/layout/hierarchy2"/>
    <dgm:cxn modelId="{D62FCD4C-13CF-4720-A987-462ADB93FD29}" type="presParOf" srcId="{85DA2F19-ABA9-4355-9CC0-DA8AA327BB61}" destId="{EA0DAED2-5991-4D73-B7D1-515F88E8786C}" srcOrd="1" destOrd="0" presId="urn:microsoft.com/office/officeart/2005/8/layout/hierarchy2"/>
    <dgm:cxn modelId="{D60D089F-3F3B-4D93-B018-0E5896A425D7}" type="presParOf" srcId="{EA0DAED2-5991-4D73-B7D1-515F88E8786C}" destId="{6A414539-82F9-4A06-94FA-DD929E72748E}" srcOrd="0" destOrd="0" presId="urn:microsoft.com/office/officeart/2005/8/layout/hierarchy2"/>
    <dgm:cxn modelId="{E45DDACC-00A8-46E2-9697-C509E67F6A3C}" type="presParOf" srcId="{EA0DAED2-5991-4D73-B7D1-515F88E8786C}" destId="{8BE286E8-3281-470E-9478-41F7D448975D}" srcOrd="1" destOrd="0" presId="urn:microsoft.com/office/officeart/2005/8/layout/hierarchy2"/>
    <dgm:cxn modelId="{F5475A73-5C77-419E-992E-0AF5E653349E}" type="presParOf" srcId="{85DA2F19-ABA9-4355-9CC0-DA8AA327BB61}" destId="{44C1DFA1-9DC2-477B-96DD-8EDC167112D4}" srcOrd="2" destOrd="0" presId="urn:microsoft.com/office/officeart/2005/8/layout/hierarchy2"/>
    <dgm:cxn modelId="{16D51204-1AE0-4C35-ACA5-214DE205DD9B}" type="presParOf" srcId="{44C1DFA1-9DC2-477B-96DD-8EDC167112D4}" destId="{D7DA08C3-3E45-4374-9F35-64F12BFC3734}" srcOrd="0" destOrd="0" presId="urn:microsoft.com/office/officeart/2005/8/layout/hierarchy2"/>
    <dgm:cxn modelId="{63DDA432-1D69-4342-A083-4C73E85F4799}" type="presParOf" srcId="{85DA2F19-ABA9-4355-9CC0-DA8AA327BB61}" destId="{350EFE6F-BADC-4BF1-B245-41F85476A6F2}" srcOrd="3" destOrd="0" presId="urn:microsoft.com/office/officeart/2005/8/layout/hierarchy2"/>
    <dgm:cxn modelId="{C010C854-1C45-4FB8-B246-1B62F636A353}" type="presParOf" srcId="{350EFE6F-BADC-4BF1-B245-41F85476A6F2}" destId="{AEC77118-7B80-47CB-8BE9-4C52AE10239D}" srcOrd="0" destOrd="0" presId="urn:microsoft.com/office/officeart/2005/8/layout/hierarchy2"/>
    <dgm:cxn modelId="{2EB90767-6138-44FB-A6FC-5CC058E809D2}" type="presParOf" srcId="{350EFE6F-BADC-4BF1-B245-41F85476A6F2}" destId="{CC19D4C9-4FF7-4D0D-8249-037753E43ADA}" srcOrd="1" destOrd="0" presId="urn:microsoft.com/office/officeart/2005/8/layout/hierarchy2"/>
    <dgm:cxn modelId="{17CB8D30-2FDD-4721-851D-7C79F90DDCA0}" type="presParOf" srcId="{C355DA88-F6E6-45AF-8C4B-4AF829793F5D}" destId="{868F23AE-16F0-4545-9559-1B17221D8E34}" srcOrd="1" destOrd="0" presId="urn:microsoft.com/office/officeart/2005/8/layout/hierarchy2"/>
    <dgm:cxn modelId="{1C5C9991-F30F-45ED-A0FC-578AD05F935F}" type="presParOf" srcId="{868F23AE-16F0-4545-9559-1B17221D8E34}" destId="{CCE59FE1-C31F-4012-9532-AA43CE4FCD6B}" srcOrd="0" destOrd="0" presId="urn:microsoft.com/office/officeart/2005/8/layout/hierarchy2"/>
    <dgm:cxn modelId="{22D92545-9D31-4B17-A87B-EB5896DCE1D0}" type="presParOf" srcId="{868F23AE-16F0-4545-9559-1B17221D8E34}" destId="{AFE69BDF-B060-45DC-A477-51F82F23B7E4}" srcOrd="1" destOrd="0" presId="urn:microsoft.com/office/officeart/2005/8/layout/hierarchy2"/>
    <dgm:cxn modelId="{751C0AFF-6221-458E-9025-7EAC51D26A80}" type="presParOf" srcId="{AFE69BDF-B060-45DC-A477-51F82F23B7E4}" destId="{34572613-4317-4DE1-A20D-280E6C1C93DC}" srcOrd="0" destOrd="0" presId="urn:microsoft.com/office/officeart/2005/8/layout/hierarchy2"/>
    <dgm:cxn modelId="{BA6A27CB-A47A-4426-B3F3-640CD64A2B99}" type="presParOf" srcId="{34572613-4317-4DE1-A20D-280E6C1C93DC}" destId="{693BA5AF-E8ED-463C-A2AD-006FCF8978BB}" srcOrd="0" destOrd="0" presId="urn:microsoft.com/office/officeart/2005/8/layout/hierarchy2"/>
    <dgm:cxn modelId="{83E8C2BF-6B08-4D86-802D-EA9782FB3E88}" type="presParOf" srcId="{AFE69BDF-B060-45DC-A477-51F82F23B7E4}" destId="{9D9077C0-97DF-4161-9EBC-C52EB2AA8206}" srcOrd="1" destOrd="0" presId="urn:microsoft.com/office/officeart/2005/8/layout/hierarchy2"/>
    <dgm:cxn modelId="{2DE7D203-1CEA-44CA-BDD0-0964D4C8BCC9}" type="presParOf" srcId="{9D9077C0-97DF-4161-9EBC-C52EB2AA8206}" destId="{469D2FD9-3C8E-4A8B-B996-EFFE724BC862}" srcOrd="0" destOrd="0" presId="urn:microsoft.com/office/officeart/2005/8/layout/hierarchy2"/>
    <dgm:cxn modelId="{16181ACB-371F-4359-AAC8-085233FC61AA}" type="presParOf" srcId="{9D9077C0-97DF-4161-9EBC-C52EB2AA8206}" destId="{653D0308-5E12-4F07-8ACC-2C8E743BB980}" srcOrd="1" destOrd="0" presId="urn:microsoft.com/office/officeart/2005/8/layout/hierarchy2"/>
    <dgm:cxn modelId="{9E7C6BD2-149D-4121-ACC7-7F1D3551EE09}" type="presParOf" srcId="{AFE69BDF-B060-45DC-A477-51F82F23B7E4}" destId="{717A59DD-9DF0-4E37-8C9D-9F809F0C95DE}" srcOrd="2" destOrd="0" presId="urn:microsoft.com/office/officeart/2005/8/layout/hierarchy2"/>
    <dgm:cxn modelId="{EEDE7112-1898-45CD-AE3C-AE74D705B6B3}" type="presParOf" srcId="{717A59DD-9DF0-4E37-8C9D-9F809F0C95DE}" destId="{8BAF8CA9-083F-4310-B314-4A83F02A9E41}" srcOrd="0" destOrd="0" presId="urn:microsoft.com/office/officeart/2005/8/layout/hierarchy2"/>
    <dgm:cxn modelId="{F184C9FF-CCF3-4BB1-9936-4668E1D10B6F}" type="presParOf" srcId="{AFE69BDF-B060-45DC-A477-51F82F23B7E4}" destId="{D2AD1C1E-C5B1-4DB2-8459-9C6E5E56BF83}" srcOrd="3" destOrd="0" presId="urn:microsoft.com/office/officeart/2005/8/layout/hierarchy2"/>
    <dgm:cxn modelId="{586CCA72-9D1B-44E2-B624-5CA536377551}" type="presParOf" srcId="{D2AD1C1E-C5B1-4DB2-8459-9C6E5E56BF83}" destId="{D63744FD-D6D4-4286-922D-C5778A69D896}" srcOrd="0" destOrd="0" presId="urn:microsoft.com/office/officeart/2005/8/layout/hierarchy2"/>
    <dgm:cxn modelId="{EA15DCE2-BADE-4A41-ADBA-7422BE6BD541}" type="presParOf" srcId="{D2AD1C1E-C5B1-4DB2-8459-9C6E5E56BF83}" destId="{35107CE9-9CE0-4A8E-9416-A6CD4800DB3F}" srcOrd="1" destOrd="0" presId="urn:microsoft.com/office/officeart/2005/8/layout/hierarchy2"/>
    <dgm:cxn modelId="{B4D54F29-4DCB-4570-BAC2-34DCBDCB7E26}" type="presParOf" srcId="{AFE69BDF-B060-45DC-A477-51F82F23B7E4}" destId="{9EB51AB2-B44B-4C16-8D15-00DF54821A24}" srcOrd="4" destOrd="0" presId="urn:microsoft.com/office/officeart/2005/8/layout/hierarchy2"/>
    <dgm:cxn modelId="{0C965513-676F-4849-A270-4847F25A5605}" type="presParOf" srcId="{9EB51AB2-B44B-4C16-8D15-00DF54821A24}" destId="{A2A93685-87F0-4243-B723-78F1087776DC}" srcOrd="0" destOrd="0" presId="urn:microsoft.com/office/officeart/2005/8/layout/hierarchy2"/>
    <dgm:cxn modelId="{657E50FE-F2A0-4EAA-9223-0D8E1688F486}" type="presParOf" srcId="{AFE69BDF-B060-45DC-A477-51F82F23B7E4}" destId="{FBDCB3EC-B826-4244-99C3-D952FDB1EFFB}" srcOrd="5" destOrd="0" presId="urn:microsoft.com/office/officeart/2005/8/layout/hierarchy2"/>
    <dgm:cxn modelId="{EE09A0F0-711F-416F-811D-304D8B18DC36}" type="presParOf" srcId="{FBDCB3EC-B826-4244-99C3-D952FDB1EFFB}" destId="{BD90D699-E3C4-46DA-9567-951F63F50B7D}" srcOrd="0" destOrd="0" presId="urn:microsoft.com/office/officeart/2005/8/layout/hierarchy2"/>
    <dgm:cxn modelId="{05B68461-BB2F-4447-BFD0-BA9E23FBEACC}" type="presParOf" srcId="{FBDCB3EC-B826-4244-99C3-D952FDB1EFFB}" destId="{E5FA5C5D-FCD2-4ED0-B9B9-AD3A2A54DF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5BBACA-0926-4CBF-A5A6-85F87FC63C3A}" type="doc">
      <dgm:prSet loTypeId="urn:microsoft.com/office/officeart/2005/8/layout/pyramid2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7FD371B-DEC6-4DF8-A746-C2B9BF3D19C3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 vert="horz" anchor="ctr" anchorCtr="0"/>
        <a:lstStyle/>
        <a:p>
          <a:r>
            <a:rPr lang="ru-RU" sz="1400" b="1" dirty="0" smtClean="0"/>
            <a:t>умение выражать свои мысли</a:t>
          </a:r>
          <a:endParaRPr lang="ru-RU" sz="1400" b="1" dirty="0"/>
        </a:p>
      </dgm:t>
    </dgm:pt>
    <dgm:pt modelId="{F3F4C89D-5310-4873-919D-3F2C609403BD}" type="parTrans" cxnId="{2764F45C-8F9E-4657-AD09-DC79C1FA4FFD}">
      <dgm:prSet/>
      <dgm:spPr/>
      <dgm:t>
        <a:bodyPr/>
        <a:lstStyle/>
        <a:p>
          <a:endParaRPr lang="ru-RU"/>
        </a:p>
      </dgm:t>
    </dgm:pt>
    <dgm:pt modelId="{47C294F0-BCEF-49EB-87DD-8622555F1608}" type="sibTrans" cxnId="{2764F45C-8F9E-4657-AD09-DC79C1FA4FFD}">
      <dgm:prSet/>
      <dgm:spPr/>
      <dgm:t>
        <a:bodyPr/>
        <a:lstStyle/>
        <a:p>
          <a:endParaRPr lang="ru-RU"/>
        </a:p>
      </dgm:t>
    </dgm:pt>
    <dgm:pt modelId="{9567492D-F00E-4730-BD13-7651546A1714}">
      <dgm:prSet phldrT="[Текст]" custT="1"/>
      <dgm:spPr>
        <a:solidFill>
          <a:srgbClr val="00B0F0">
            <a:alpha val="90000"/>
          </a:srgbClr>
        </a:solidFill>
      </dgm:spPr>
      <dgm:t>
        <a:bodyPr vert="horz" anchor="ctr" anchorCtr="0"/>
        <a:lstStyle/>
        <a:p>
          <a:r>
            <a:rPr lang="ru-RU" sz="1400" b="1" dirty="0" smtClean="0"/>
            <a:t>владение монологической речью</a:t>
          </a:r>
          <a:endParaRPr lang="ru-RU" sz="1400" b="1" dirty="0"/>
        </a:p>
      </dgm:t>
    </dgm:pt>
    <dgm:pt modelId="{B5F42382-EF24-46A6-95EC-6B797893EC2F}" type="parTrans" cxnId="{D5F7F8C6-AC26-4526-94DD-0ADE8D13AA15}">
      <dgm:prSet/>
      <dgm:spPr/>
      <dgm:t>
        <a:bodyPr/>
        <a:lstStyle/>
        <a:p>
          <a:endParaRPr lang="ru-RU"/>
        </a:p>
      </dgm:t>
    </dgm:pt>
    <dgm:pt modelId="{732218ED-B870-49B4-84DF-9264F37C676B}" type="sibTrans" cxnId="{D5F7F8C6-AC26-4526-94DD-0ADE8D13AA15}">
      <dgm:prSet/>
      <dgm:spPr/>
      <dgm:t>
        <a:bodyPr/>
        <a:lstStyle/>
        <a:p>
          <a:endParaRPr lang="ru-RU"/>
        </a:p>
      </dgm:t>
    </dgm:pt>
    <dgm:pt modelId="{67D9D128-E36E-4E6E-971F-36ED9C209ED1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 vert="horz" anchor="ctr" anchorCtr="0"/>
        <a:lstStyle/>
        <a:p>
          <a:endParaRPr lang="ru-RU" sz="1300" dirty="0" smtClean="0"/>
        </a:p>
        <a:p>
          <a:r>
            <a:rPr lang="ru-RU" sz="1400" b="1" dirty="0" smtClean="0"/>
            <a:t>владение диалогической речью</a:t>
          </a:r>
        </a:p>
        <a:p>
          <a:endParaRPr lang="ru-RU" sz="1300" dirty="0"/>
        </a:p>
      </dgm:t>
    </dgm:pt>
    <dgm:pt modelId="{397D558C-4B22-4BDF-80A5-D04F8D2A74A5}" type="parTrans" cxnId="{A02D54E3-ED85-40EC-B187-B7E91C1E6F99}">
      <dgm:prSet/>
      <dgm:spPr/>
      <dgm:t>
        <a:bodyPr/>
        <a:lstStyle/>
        <a:p>
          <a:endParaRPr lang="ru-RU"/>
        </a:p>
      </dgm:t>
    </dgm:pt>
    <dgm:pt modelId="{5F02176E-689D-4396-9744-6C211777BB00}" type="sibTrans" cxnId="{A02D54E3-ED85-40EC-B187-B7E91C1E6F99}">
      <dgm:prSet/>
      <dgm:spPr/>
      <dgm:t>
        <a:bodyPr/>
        <a:lstStyle/>
        <a:p>
          <a:endParaRPr lang="ru-RU"/>
        </a:p>
      </dgm:t>
    </dgm:pt>
    <dgm:pt modelId="{3B8076E9-F685-498C-9E1F-0E5010FA074A}">
      <dgm:prSet phldrT="[Текст]" custT="1"/>
      <dgm:spPr>
        <a:solidFill>
          <a:srgbClr val="FFC000">
            <a:alpha val="90000"/>
          </a:srgbClr>
        </a:solidFill>
      </dgm:spPr>
      <dgm:t>
        <a:bodyPr vert="horz" anchor="ctr" anchorCtr="0"/>
        <a:lstStyle/>
        <a:p>
          <a:r>
            <a:rPr lang="ru-RU" sz="1400" b="1" dirty="0" smtClean="0"/>
            <a:t>владение современными средствами коммуникации</a:t>
          </a:r>
          <a:endParaRPr lang="ru-RU" sz="1400" b="1" dirty="0"/>
        </a:p>
      </dgm:t>
    </dgm:pt>
    <dgm:pt modelId="{85B4F55C-11C3-4F87-A714-93ABCB7057F2}" type="parTrans" cxnId="{A893BE77-9BF8-41D9-B350-3D9DFD409F0F}">
      <dgm:prSet/>
      <dgm:spPr/>
      <dgm:t>
        <a:bodyPr/>
        <a:lstStyle/>
        <a:p>
          <a:endParaRPr lang="ru-RU"/>
        </a:p>
      </dgm:t>
    </dgm:pt>
    <dgm:pt modelId="{CE079BF1-EE93-46DC-81A5-7543AF528999}" type="sibTrans" cxnId="{A893BE77-9BF8-41D9-B350-3D9DFD409F0F}">
      <dgm:prSet/>
      <dgm:spPr/>
      <dgm:t>
        <a:bodyPr/>
        <a:lstStyle/>
        <a:p>
          <a:endParaRPr lang="ru-RU"/>
        </a:p>
      </dgm:t>
    </dgm:pt>
    <dgm:pt modelId="{D16AFCBB-A34F-4798-A72C-BF6CB5062CE1}">
      <dgm:prSet phldrT="[Текст]" custT="1"/>
      <dgm:spPr>
        <a:solidFill>
          <a:schemeClr val="accent6">
            <a:lumMod val="75000"/>
            <a:alpha val="90000"/>
          </a:schemeClr>
        </a:solidFill>
      </dgm:spPr>
      <dgm:t>
        <a:bodyPr vert="horz" anchor="ctr" anchorCtr="0"/>
        <a:lstStyle/>
        <a:p>
          <a:r>
            <a:rPr lang="ru-RU" sz="1400" b="1" dirty="0" smtClean="0"/>
            <a:t>умение пользоваться книгой, словарем</a:t>
          </a:r>
          <a:endParaRPr lang="ru-RU" sz="1400" b="1" dirty="0"/>
        </a:p>
      </dgm:t>
    </dgm:pt>
    <dgm:pt modelId="{E24FAD36-C3E5-45DB-870A-07D8A70221BC}" type="parTrans" cxnId="{C21DABA9-33F1-42B5-9747-D59FF852F58D}">
      <dgm:prSet/>
      <dgm:spPr/>
      <dgm:t>
        <a:bodyPr/>
        <a:lstStyle/>
        <a:p>
          <a:endParaRPr lang="ru-RU"/>
        </a:p>
      </dgm:t>
    </dgm:pt>
    <dgm:pt modelId="{B4E71BFF-F2D3-49FE-8E44-7FD8C03A7A22}" type="sibTrans" cxnId="{C21DABA9-33F1-42B5-9747-D59FF852F58D}">
      <dgm:prSet/>
      <dgm:spPr/>
      <dgm:t>
        <a:bodyPr/>
        <a:lstStyle/>
        <a:p>
          <a:endParaRPr lang="ru-RU"/>
        </a:p>
      </dgm:t>
    </dgm:pt>
    <dgm:pt modelId="{949F5898-804E-47BC-AC63-A3ED971B5168}">
      <dgm:prSet custT="1"/>
      <dgm:spPr>
        <a:solidFill>
          <a:srgbClr val="10A021">
            <a:alpha val="89804"/>
          </a:srgbClr>
        </a:solidFill>
      </dgm:spPr>
      <dgm:t>
        <a:bodyPr vert="horz" anchor="ctr" anchorCtr="0"/>
        <a:lstStyle/>
        <a:p>
          <a:r>
            <a:rPr lang="ru-RU" sz="1400" b="1" dirty="0" smtClean="0"/>
            <a:t>коммуникация</a:t>
          </a:r>
          <a:r>
            <a:rPr lang="ru-RU" sz="1400" b="1" dirty="0" smtClean="0"/>
            <a:t>:  учитель-ученик</a:t>
          </a:r>
        </a:p>
        <a:p>
          <a:r>
            <a:rPr lang="ru-RU" sz="1400" b="1" dirty="0" smtClean="0"/>
            <a:t>ученик-ученик</a:t>
          </a:r>
          <a:endParaRPr lang="ru-RU" sz="1400" b="1" dirty="0"/>
        </a:p>
      </dgm:t>
    </dgm:pt>
    <dgm:pt modelId="{0F968C65-DC1D-48B5-9219-BE9BE35BF461}" type="sibTrans" cxnId="{FE2BB081-2476-4013-8EE7-2EAC70EB2B0A}">
      <dgm:prSet/>
      <dgm:spPr/>
      <dgm:t>
        <a:bodyPr/>
        <a:lstStyle/>
        <a:p>
          <a:endParaRPr lang="ru-RU"/>
        </a:p>
      </dgm:t>
    </dgm:pt>
    <dgm:pt modelId="{CD99380C-3F03-45BB-923C-7933BF11476E}" type="parTrans" cxnId="{FE2BB081-2476-4013-8EE7-2EAC70EB2B0A}">
      <dgm:prSet/>
      <dgm:spPr/>
      <dgm:t>
        <a:bodyPr/>
        <a:lstStyle/>
        <a:p>
          <a:endParaRPr lang="ru-RU"/>
        </a:p>
      </dgm:t>
    </dgm:pt>
    <dgm:pt modelId="{9A851D70-A9ED-4512-A45D-98397F1898C0}" type="pres">
      <dgm:prSet presAssocID="{865BBACA-0926-4CBF-A5A6-85F87FC63C3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C059087-4C68-421E-BDA8-B64F4AF9994B}" type="pres">
      <dgm:prSet presAssocID="{865BBACA-0926-4CBF-A5A6-85F87FC63C3A}" presName="pyramid" presStyleLbl="node1" presStyleIdx="0" presStyleCnt="1"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BE18029F-C1EE-4F7D-BA8A-A18C6BE98FD9}" type="pres">
      <dgm:prSet presAssocID="{865BBACA-0926-4CBF-A5A6-85F87FC63C3A}" presName="theList" presStyleCnt="0"/>
      <dgm:spPr/>
      <dgm:t>
        <a:bodyPr/>
        <a:lstStyle/>
        <a:p>
          <a:endParaRPr lang="ru-RU"/>
        </a:p>
      </dgm:t>
    </dgm:pt>
    <dgm:pt modelId="{44E83606-8998-44BC-B08A-5CB136B93305}" type="pres">
      <dgm:prSet presAssocID="{67FD371B-DEC6-4DF8-A746-C2B9BF3D19C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4FD8C-3CF6-480D-8195-B0B579BACFAF}" type="pres">
      <dgm:prSet presAssocID="{67FD371B-DEC6-4DF8-A746-C2B9BF3D19C3}" presName="aSpace" presStyleCnt="0"/>
      <dgm:spPr/>
      <dgm:t>
        <a:bodyPr/>
        <a:lstStyle/>
        <a:p>
          <a:endParaRPr lang="ru-RU"/>
        </a:p>
      </dgm:t>
    </dgm:pt>
    <dgm:pt modelId="{47A4CF20-44F5-4D79-BC19-3567890B2598}" type="pres">
      <dgm:prSet presAssocID="{9567492D-F00E-4730-BD13-7651546A1714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58A7B-3F42-4862-830D-A8170CF01391}" type="pres">
      <dgm:prSet presAssocID="{9567492D-F00E-4730-BD13-7651546A1714}" presName="aSpace" presStyleCnt="0"/>
      <dgm:spPr/>
      <dgm:t>
        <a:bodyPr/>
        <a:lstStyle/>
        <a:p>
          <a:endParaRPr lang="ru-RU"/>
        </a:p>
      </dgm:t>
    </dgm:pt>
    <dgm:pt modelId="{17511ACF-FF1C-4CCE-84BA-FEF75CFEEF9D}" type="pres">
      <dgm:prSet presAssocID="{67D9D128-E36E-4E6E-971F-36ED9C209ED1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E8FB3-169B-4ED4-B4AE-5CD34ED8FF67}" type="pres">
      <dgm:prSet presAssocID="{67D9D128-E36E-4E6E-971F-36ED9C209ED1}" presName="aSpace" presStyleCnt="0"/>
      <dgm:spPr/>
      <dgm:t>
        <a:bodyPr/>
        <a:lstStyle/>
        <a:p>
          <a:endParaRPr lang="ru-RU"/>
        </a:p>
      </dgm:t>
    </dgm:pt>
    <dgm:pt modelId="{6D4B8FA1-E7DD-41E4-A3AA-42C85003BACB}" type="pres">
      <dgm:prSet presAssocID="{3B8076E9-F685-498C-9E1F-0E5010FA074A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504EC-180C-4804-8C0B-9FCEA8DC373F}" type="pres">
      <dgm:prSet presAssocID="{3B8076E9-F685-498C-9E1F-0E5010FA074A}" presName="aSpace" presStyleCnt="0"/>
      <dgm:spPr/>
      <dgm:t>
        <a:bodyPr/>
        <a:lstStyle/>
        <a:p>
          <a:endParaRPr lang="ru-RU"/>
        </a:p>
      </dgm:t>
    </dgm:pt>
    <dgm:pt modelId="{0FDF4F88-9E6C-42A2-B396-1D9EFAC192CD}" type="pres">
      <dgm:prSet presAssocID="{D16AFCBB-A34F-4798-A72C-BF6CB5062CE1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6EC9E-0F0B-428C-8F27-2796E7635917}" type="pres">
      <dgm:prSet presAssocID="{D16AFCBB-A34F-4798-A72C-BF6CB5062CE1}" presName="aSpace" presStyleCnt="0"/>
      <dgm:spPr/>
      <dgm:t>
        <a:bodyPr/>
        <a:lstStyle/>
        <a:p>
          <a:endParaRPr lang="ru-RU"/>
        </a:p>
      </dgm:t>
    </dgm:pt>
    <dgm:pt modelId="{489DB4C3-EA6C-4F70-A89D-515B569765E4}" type="pres">
      <dgm:prSet presAssocID="{949F5898-804E-47BC-AC63-A3ED971B5168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90AEC-99C9-4698-851A-436E66960D5B}" type="pres">
      <dgm:prSet presAssocID="{949F5898-804E-47BC-AC63-A3ED971B5168}" presName="aSpace" presStyleCnt="0"/>
      <dgm:spPr/>
      <dgm:t>
        <a:bodyPr/>
        <a:lstStyle/>
        <a:p>
          <a:endParaRPr lang="ru-RU"/>
        </a:p>
      </dgm:t>
    </dgm:pt>
  </dgm:ptLst>
  <dgm:cxnLst>
    <dgm:cxn modelId="{A893BE77-9BF8-41D9-B350-3D9DFD409F0F}" srcId="{865BBACA-0926-4CBF-A5A6-85F87FC63C3A}" destId="{3B8076E9-F685-498C-9E1F-0E5010FA074A}" srcOrd="3" destOrd="0" parTransId="{85B4F55C-11C3-4F87-A714-93ABCB7057F2}" sibTransId="{CE079BF1-EE93-46DC-81A5-7543AF528999}"/>
    <dgm:cxn modelId="{975D9937-99B4-4032-B2E6-B9DD231685C0}" type="presOf" srcId="{67FD371B-DEC6-4DF8-A746-C2B9BF3D19C3}" destId="{44E83606-8998-44BC-B08A-5CB136B93305}" srcOrd="0" destOrd="0" presId="urn:microsoft.com/office/officeart/2005/8/layout/pyramid2"/>
    <dgm:cxn modelId="{D5F7F8C6-AC26-4526-94DD-0ADE8D13AA15}" srcId="{865BBACA-0926-4CBF-A5A6-85F87FC63C3A}" destId="{9567492D-F00E-4730-BD13-7651546A1714}" srcOrd="1" destOrd="0" parTransId="{B5F42382-EF24-46A6-95EC-6B797893EC2F}" sibTransId="{732218ED-B870-49B4-84DF-9264F37C676B}"/>
    <dgm:cxn modelId="{BB67907A-990A-4D08-8CBE-0BB6B62E7FF2}" type="presOf" srcId="{949F5898-804E-47BC-AC63-A3ED971B5168}" destId="{489DB4C3-EA6C-4F70-A89D-515B569765E4}" srcOrd="0" destOrd="0" presId="urn:microsoft.com/office/officeart/2005/8/layout/pyramid2"/>
    <dgm:cxn modelId="{3F7BB332-FD34-4125-BE72-C1AED3303F69}" type="presOf" srcId="{D16AFCBB-A34F-4798-A72C-BF6CB5062CE1}" destId="{0FDF4F88-9E6C-42A2-B396-1D9EFAC192CD}" srcOrd="0" destOrd="0" presId="urn:microsoft.com/office/officeart/2005/8/layout/pyramid2"/>
    <dgm:cxn modelId="{79ADB445-2F56-4F98-A1E2-313433C6E6C8}" type="presOf" srcId="{3B8076E9-F685-498C-9E1F-0E5010FA074A}" destId="{6D4B8FA1-E7DD-41E4-A3AA-42C85003BACB}" srcOrd="0" destOrd="0" presId="urn:microsoft.com/office/officeart/2005/8/layout/pyramid2"/>
    <dgm:cxn modelId="{B949DC4A-0504-4302-9C9D-E5FDB3C4455E}" type="presOf" srcId="{67D9D128-E36E-4E6E-971F-36ED9C209ED1}" destId="{17511ACF-FF1C-4CCE-84BA-FEF75CFEEF9D}" srcOrd="0" destOrd="0" presId="urn:microsoft.com/office/officeart/2005/8/layout/pyramid2"/>
    <dgm:cxn modelId="{83027245-D820-4F22-B5E1-9D3714254B4B}" type="presOf" srcId="{9567492D-F00E-4730-BD13-7651546A1714}" destId="{47A4CF20-44F5-4D79-BC19-3567890B2598}" srcOrd="0" destOrd="0" presId="urn:microsoft.com/office/officeart/2005/8/layout/pyramid2"/>
    <dgm:cxn modelId="{FE2BB081-2476-4013-8EE7-2EAC70EB2B0A}" srcId="{865BBACA-0926-4CBF-A5A6-85F87FC63C3A}" destId="{949F5898-804E-47BC-AC63-A3ED971B5168}" srcOrd="5" destOrd="0" parTransId="{CD99380C-3F03-45BB-923C-7933BF11476E}" sibTransId="{0F968C65-DC1D-48B5-9219-BE9BE35BF461}"/>
    <dgm:cxn modelId="{A02D54E3-ED85-40EC-B187-B7E91C1E6F99}" srcId="{865BBACA-0926-4CBF-A5A6-85F87FC63C3A}" destId="{67D9D128-E36E-4E6E-971F-36ED9C209ED1}" srcOrd="2" destOrd="0" parTransId="{397D558C-4B22-4BDF-80A5-D04F8D2A74A5}" sibTransId="{5F02176E-689D-4396-9744-6C211777BB00}"/>
    <dgm:cxn modelId="{B690A03D-6A8D-45E6-9AAC-C284933FB94E}" type="presOf" srcId="{865BBACA-0926-4CBF-A5A6-85F87FC63C3A}" destId="{9A851D70-A9ED-4512-A45D-98397F1898C0}" srcOrd="0" destOrd="0" presId="urn:microsoft.com/office/officeart/2005/8/layout/pyramid2"/>
    <dgm:cxn modelId="{2764F45C-8F9E-4657-AD09-DC79C1FA4FFD}" srcId="{865BBACA-0926-4CBF-A5A6-85F87FC63C3A}" destId="{67FD371B-DEC6-4DF8-A746-C2B9BF3D19C3}" srcOrd="0" destOrd="0" parTransId="{F3F4C89D-5310-4873-919D-3F2C609403BD}" sibTransId="{47C294F0-BCEF-49EB-87DD-8622555F1608}"/>
    <dgm:cxn modelId="{C21DABA9-33F1-42B5-9747-D59FF852F58D}" srcId="{865BBACA-0926-4CBF-A5A6-85F87FC63C3A}" destId="{D16AFCBB-A34F-4798-A72C-BF6CB5062CE1}" srcOrd="4" destOrd="0" parTransId="{E24FAD36-C3E5-45DB-870A-07D8A70221BC}" sibTransId="{B4E71BFF-F2D3-49FE-8E44-7FD8C03A7A22}"/>
    <dgm:cxn modelId="{0576DFAA-88F7-429E-9F77-5D46AB011B65}" type="presParOf" srcId="{9A851D70-A9ED-4512-A45D-98397F1898C0}" destId="{4C059087-4C68-421E-BDA8-B64F4AF9994B}" srcOrd="0" destOrd="0" presId="urn:microsoft.com/office/officeart/2005/8/layout/pyramid2"/>
    <dgm:cxn modelId="{018E6D44-59A8-4F4C-8AD8-9B3FC5318CD2}" type="presParOf" srcId="{9A851D70-A9ED-4512-A45D-98397F1898C0}" destId="{BE18029F-C1EE-4F7D-BA8A-A18C6BE98FD9}" srcOrd="1" destOrd="0" presId="urn:microsoft.com/office/officeart/2005/8/layout/pyramid2"/>
    <dgm:cxn modelId="{D88C8A79-E40E-4699-8B41-64CFEFB8C9F7}" type="presParOf" srcId="{BE18029F-C1EE-4F7D-BA8A-A18C6BE98FD9}" destId="{44E83606-8998-44BC-B08A-5CB136B93305}" srcOrd="0" destOrd="0" presId="urn:microsoft.com/office/officeart/2005/8/layout/pyramid2"/>
    <dgm:cxn modelId="{C5088CE1-2B43-4B63-B77A-3F8EE4FDCDFE}" type="presParOf" srcId="{BE18029F-C1EE-4F7D-BA8A-A18C6BE98FD9}" destId="{5044FD8C-3CF6-480D-8195-B0B579BACFAF}" srcOrd="1" destOrd="0" presId="urn:microsoft.com/office/officeart/2005/8/layout/pyramid2"/>
    <dgm:cxn modelId="{CC8366BF-5387-41C2-9873-6498539909B2}" type="presParOf" srcId="{BE18029F-C1EE-4F7D-BA8A-A18C6BE98FD9}" destId="{47A4CF20-44F5-4D79-BC19-3567890B2598}" srcOrd="2" destOrd="0" presId="urn:microsoft.com/office/officeart/2005/8/layout/pyramid2"/>
    <dgm:cxn modelId="{90AA461A-7C53-4798-9083-E9B890A9388B}" type="presParOf" srcId="{BE18029F-C1EE-4F7D-BA8A-A18C6BE98FD9}" destId="{8AA58A7B-3F42-4862-830D-A8170CF01391}" srcOrd="3" destOrd="0" presId="urn:microsoft.com/office/officeart/2005/8/layout/pyramid2"/>
    <dgm:cxn modelId="{653BA271-C42C-443F-BA69-20FE15AB4AA5}" type="presParOf" srcId="{BE18029F-C1EE-4F7D-BA8A-A18C6BE98FD9}" destId="{17511ACF-FF1C-4CCE-84BA-FEF75CFEEF9D}" srcOrd="4" destOrd="0" presId="urn:microsoft.com/office/officeart/2005/8/layout/pyramid2"/>
    <dgm:cxn modelId="{39EDB066-B26D-4A33-B386-A1A8327E0498}" type="presParOf" srcId="{BE18029F-C1EE-4F7D-BA8A-A18C6BE98FD9}" destId="{D85E8FB3-169B-4ED4-B4AE-5CD34ED8FF67}" srcOrd="5" destOrd="0" presId="urn:microsoft.com/office/officeart/2005/8/layout/pyramid2"/>
    <dgm:cxn modelId="{87718946-E595-4CC9-A971-C4B550039923}" type="presParOf" srcId="{BE18029F-C1EE-4F7D-BA8A-A18C6BE98FD9}" destId="{6D4B8FA1-E7DD-41E4-A3AA-42C85003BACB}" srcOrd="6" destOrd="0" presId="urn:microsoft.com/office/officeart/2005/8/layout/pyramid2"/>
    <dgm:cxn modelId="{4DB6927E-1256-4658-855B-CA78AE6C931F}" type="presParOf" srcId="{BE18029F-C1EE-4F7D-BA8A-A18C6BE98FD9}" destId="{C77504EC-180C-4804-8C0B-9FCEA8DC373F}" srcOrd="7" destOrd="0" presId="urn:microsoft.com/office/officeart/2005/8/layout/pyramid2"/>
    <dgm:cxn modelId="{A50601C7-0D5C-4412-B85B-1A4167F8C3B3}" type="presParOf" srcId="{BE18029F-C1EE-4F7D-BA8A-A18C6BE98FD9}" destId="{0FDF4F88-9E6C-42A2-B396-1D9EFAC192CD}" srcOrd="8" destOrd="0" presId="urn:microsoft.com/office/officeart/2005/8/layout/pyramid2"/>
    <dgm:cxn modelId="{86358611-653C-40B8-AAF9-A6CB08A7634D}" type="presParOf" srcId="{BE18029F-C1EE-4F7D-BA8A-A18C6BE98FD9}" destId="{E4B6EC9E-0F0B-428C-8F27-2796E7635917}" srcOrd="9" destOrd="0" presId="urn:microsoft.com/office/officeart/2005/8/layout/pyramid2"/>
    <dgm:cxn modelId="{5FF33353-5562-4FD1-89B3-F61D7C69953C}" type="presParOf" srcId="{BE18029F-C1EE-4F7D-BA8A-A18C6BE98FD9}" destId="{489DB4C3-EA6C-4F70-A89D-515B569765E4}" srcOrd="10" destOrd="0" presId="urn:microsoft.com/office/officeart/2005/8/layout/pyramid2"/>
    <dgm:cxn modelId="{D36B867C-2B69-431F-A700-2A6CB6E424D4}" type="presParOf" srcId="{BE18029F-C1EE-4F7D-BA8A-A18C6BE98FD9}" destId="{0A290AEC-99C9-4698-851A-436E66960D5B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CD64BE-C151-41C6-98E4-8A50B144457A}" type="doc">
      <dgm:prSet loTypeId="urn:microsoft.com/office/officeart/2005/8/layout/process4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3AD8131-23F9-4626-8433-5AD57DD6B6BB}">
      <dgm:prSet phldrT="[Текст]"/>
      <dgm:spPr/>
      <dgm:t>
        <a:bodyPr/>
        <a:lstStyle/>
        <a:p>
          <a:r>
            <a:rPr lang="ru-RU" b="1" dirty="0" smtClean="0"/>
            <a:t>выделение</a:t>
          </a:r>
          <a:endParaRPr lang="ru-RU" b="1" dirty="0"/>
        </a:p>
      </dgm:t>
    </dgm:pt>
    <dgm:pt modelId="{8B2958E4-F93A-4110-BAD4-6383225B63CF}" type="parTrans" cxnId="{4A5CA592-7690-49A6-8564-D921378EB222}">
      <dgm:prSet/>
      <dgm:spPr/>
      <dgm:t>
        <a:bodyPr/>
        <a:lstStyle/>
        <a:p>
          <a:endParaRPr lang="ru-RU"/>
        </a:p>
      </dgm:t>
    </dgm:pt>
    <dgm:pt modelId="{AB4DBEF4-BA1A-4D16-9E5E-4A7DE70D129C}" type="sibTrans" cxnId="{4A5CA592-7690-49A6-8564-D921378EB222}">
      <dgm:prSet/>
      <dgm:spPr/>
      <dgm:t>
        <a:bodyPr/>
        <a:lstStyle/>
        <a:p>
          <a:endParaRPr lang="ru-RU"/>
        </a:p>
      </dgm:t>
    </dgm:pt>
    <dgm:pt modelId="{93B4ED82-B267-434D-9DAD-7661AE2DCA11}">
      <dgm:prSet phldrT="[Текст]"/>
      <dgm:spPr/>
      <dgm:t>
        <a:bodyPr/>
        <a:lstStyle/>
        <a:p>
          <a:r>
            <a:rPr lang="ru-RU" b="1" dirty="0" smtClean="0"/>
            <a:t>описание</a:t>
          </a:r>
          <a:endParaRPr lang="ru-RU" b="1" dirty="0"/>
        </a:p>
      </dgm:t>
    </dgm:pt>
    <dgm:pt modelId="{EC186AFF-2C61-4B96-AC0F-C04786FB2D11}" type="parTrans" cxnId="{94768089-AF0D-4B75-84CC-5A0F0147A6EB}">
      <dgm:prSet/>
      <dgm:spPr/>
      <dgm:t>
        <a:bodyPr/>
        <a:lstStyle/>
        <a:p>
          <a:endParaRPr lang="ru-RU"/>
        </a:p>
      </dgm:t>
    </dgm:pt>
    <dgm:pt modelId="{6502A206-19AD-4A74-837A-18ABA8C280F6}" type="sibTrans" cxnId="{94768089-AF0D-4B75-84CC-5A0F0147A6EB}">
      <dgm:prSet/>
      <dgm:spPr/>
      <dgm:t>
        <a:bodyPr/>
        <a:lstStyle/>
        <a:p>
          <a:endParaRPr lang="ru-RU"/>
        </a:p>
      </dgm:t>
    </dgm:pt>
    <dgm:pt modelId="{BA221206-7E0A-4C2E-A673-2410B60B3670}">
      <dgm:prSet phldrT="[Текст]"/>
      <dgm:spPr/>
      <dgm:t>
        <a:bodyPr/>
        <a:lstStyle/>
        <a:p>
          <a:r>
            <a:rPr lang="ru-RU" b="1" dirty="0" smtClean="0"/>
            <a:t>моделирование</a:t>
          </a:r>
          <a:endParaRPr lang="ru-RU" b="1" dirty="0"/>
        </a:p>
      </dgm:t>
    </dgm:pt>
    <dgm:pt modelId="{C3ADE16A-CEEC-47D4-94E7-ADB1F35A3EEF}" type="parTrans" cxnId="{6B0A5287-0645-4A60-82A5-8DA9539E506E}">
      <dgm:prSet/>
      <dgm:spPr/>
      <dgm:t>
        <a:bodyPr/>
        <a:lstStyle/>
        <a:p>
          <a:endParaRPr lang="ru-RU"/>
        </a:p>
      </dgm:t>
    </dgm:pt>
    <dgm:pt modelId="{4D5540CA-4028-4A50-AFD9-06217FEE44C0}" type="sibTrans" cxnId="{6B0A5287-0645-4A60-82A5-8DA9539E506E}">
      <dgm:prSet/>
      <dgm:spPr/>
      <dgm:t>
        <a:bodyPr/>
        <a:lstStyle/>
        <a:p>
          <a:endParaRPr lang="ru-RU"/>
        </a:p>
      </dgm:t>
    </dgm:pt>
    <dgm:pt modelId="{35461979-74A6-4D15-B7B2-7E36E29CFEB7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построение </a:t>
          </a:r>
          <a:r>
            <a:rPr lang="ru-RU" b="1" dirty="0" smtClean="0"/>
            <a:t>речевого </a:t>
          </a:r>
          <a:r>
            <a:rPr lang="ru-RU" b="1" dirty="0" smtClean="0"/>
            <a:t>высказывания</a:t>
          </a:r>
          <a:endParaRPr lang="ru-RU" b="1" dirty="0"/>
        </a:p>
      </dgm:t>
    </dgm:pt>
    <dgm:pt modelId="{27C7E714-283A-4DFC-93B7-32EFE2F8B2B6}" type="parTrans" cxnId="{8A769373-E782-4C44-9F97-BA9348A81C7E}">
      <dgm:prSet/>
      <dgm:spPr/>
      <dgm:t>
        <a:bodyPr/>
        <a:lstStyle/>
        <a:p>
          <a:endParaRPr lang="ru-RU"/>
        </a:p>
      </dgm:t>
    </dgm:pt>
    <dgm:pt modelId="{9C6AD3BA-E376-4A2A-BB1B-758232EBAC02}" type="sibTrans" cxnId="{8A769373-E782-4C44-9F97-BA9348A81C7E}">
      <dgm:prSet/>
      <dgm:spPr/>
      <dgm:t>
        <a:bodyPr/>
        <a:lstStyle/>
        <a:p>
          <a:endParaRPr lang="ru-RU"/>
        </a:p>
      </dgm:t>
    </dgm:pt>
    <dgm:pt modelId="{4FC0BE84-115F-4450-BA05-73C424A38391}">
      <dgm:prSet phldrT="[Текст]"/>
      <dgm:spPr/>
      <dgm:t>
        <a:bodyPr/>
        <a:lstStyle/>
        <a:p>
          <a:r>
            <a:rPr lang="ru-RU" b="1" dirty="0" smtClean="0"/>
            <a:t>анализ</a:t>
          </a:r>
          <a:endParaRPr lang="ru-RU" b="1" dirty="0"/>
        </a:p>
      </dgm:t>
    </dgm:pt>
    <dgm:pt modelId="{513AF2BA-70D7-4207-BCFA-261FA708FF18}" type="parTrans" cxnId="{F047E698-A05A-4216-AA6A-B67278D10F51}">
      <dgm:prSet/>
      <dgm:spPr/>
      <dgm:t>
        <a:bodyPr/>
        <a:lstStyle/>
        <a:p>
          <a:endParaRPr lang="ru-RU"/>
        </a:p>
      </dgm:t>
    </dgm:pt>
    <dgm:pt modelId="{73707F48-8817-427E-89C1-0B3AC29770C7}" type="sibTrans" cxnId="{F047E698-A05A-4216-AA6A-B67278D10F51}">
      <dgm:prSet/>
      <dgm:spPr/>
      <dgm:t>
        <a:bodyPr/>
        <a:lstStyle/>
        <a:p>
          <a:endParaRPr lang="ru-RU"/>
        </a:p>
      </dgm:t>
    </dgm:pt>
    <dgm:pt modelId="{68F920B5-2EEE-4C70-A9DC-170A80CA47DA}">
      <dgm:prSet phldrT="[Текст]"/>
      <dgm:spPr/>
      <dgm:t>
        <a:bodyPr/>
        <a:lstStyle/>
        <a:p>
          <a:r>
            <a:rPr lang="ru-RU" b="1" dirty="0" smtClean="0"/>
            <a:t>сравнение</a:t>
          </a:r>
          <a:endParaRPr lang="ru-RU" b="1" dirty="0"/>
        </a:p>
      </dgm:t>
    </dgm:pt>
    <dgm:pt modelId="{12434EE8-3EDC-4A69-9C7A-E1E2C3ADFD91}" type="parTrans" cxnId="{EB1EC6D3-6588-4B8E-A861-87CE9DCE3E55}">
      <dgm:prSet/>
      <dgm:spPr/>
      <dgm:t>
        <a:bodyPr/>
        <a:lstStyle/>
        <a:p>
          <a:endParaRPr lang="ru-RU"/>
        </a:p>
      </dgm:t>
    </dgm:pt>
    <dgm:pt modelId="{42C381D7-F023-49DF-A924-1EAFCE5AB096}" type="sibTrans" cxnId="{EB1EC6D3-6588-4B8E-A861-87CE9DCE3E55}">
      <dgm:prSet/>
      <dgm:spPr/>
      <dgm:t>
        <a:bodyPr/>
        <a:lstStyle/>
        <a:p>
          <a:endParaRPr lang="ru-RU"/>
        </a:p>
      </dgm:t>
    </dgm:pt>
    <dgm:pt modelId="{CE013CAD-0155-47E6-BE3E-154A2DCCC1E6}">
      <dgm:prSet phldrT="[Текст]"/>
      <dgm:spPr/>
      <dgm:t>
        <a:bodyPr/>
        <a:lstStyle/>
        <a:p>
          <a:r>
            <a:rPr lang="ru-RU" b="1" dirty="0" smtClean="0"/>
            <a:t>обобщение</a:t>
          </a:r>
          <a:endParaRPr lang="ru-RU" b="1" dirty="0"/>
        </a:p>
      </dgm:t>
    </dgm:pt>
    <dgm:pt modelId="{8E9DEB33-657B-440A-90EC-04878744876E}" type="parTrans" cxnId="{7BB73482-0535-48C6-B348-2646EA57F859}">
      <dgm:prSet/>
      <dgm:spPr/>
      <dgm:t>
        <a:bodyPr/>
        <a:lstStyle/>
        <a:p>
          <a:endParaRPr lang="ru-RU"/>
        </a:p>
      </dgm:t>
    </dgm:pt>
    <dgm:pt modelId="{5D212AEA-05E7-4DA9-831D-CC16D5A67918}" type="sibTrans" cxnId="{7BB73482-0535-48C6-B348-2646EA57F859}">
      <dgm:prSet/>
      <dgm:spPr/>
      <dgm:t>
        <a:bodyPr/>
        <a:lstStyle/>
        <a:p>
          <a:endParaRPr lang="ru-RU"/>
        </a:p>
      </dgm:t>
    </dgm:pt>
    <dgm:pt modelId="{E83777EC-E28D-4B72-B140-DB83CB53D087}">
      <dgm:prSet phldrT="[Текст]"/>
      <dgm:spPr/>
      <dgm:t>
        <a:bodyPr/>
        <a:lstStyle/>
        <a:p>
          <a:r>
            <a:rPr lang="ru-RU" b="1" dirty="0" smtClean="0"/>
            <a:t>синтез</a:t>
          </a:r>
          <a:endParaRPr lang="ru-RU" b="1" dirty="0"/>
        </a:p>
      </dgm:t>
    </dgm:pt>
    <dgm:pt modelId="{CEA3F887-B95C-4624-84D2-E3FF6FADC068}" type="parTrans" cxnId="{F767E83C-24C8-4F15-84D0-279848647746}">
      <dgm:prSet/>
      <dgm:spPr/>
      <dgm:t>
        <a:bodyPr/>
        <a:lstStyle/>
        <a:p>
          <a:endParaRPr lang="ru-RU"/>
        </a:p>
      </dgm:t>
    </dgm:pt>
    <dgm:pt modelId="{0E0537C2-0695-4D42-9A97-C709490F1F7A}" type="sibTrans" cxnId="{F767E83C-24C8-4F15-84D0-279848647746}">
      <dgm:prSet/>
      <dgm:spPr/>
      <dgm:t>
        <a:bodyPr/>
        <a:lstStyle/>
        <a:p>
          <a:endParaRPr lang="ru-RU"/>
        </a:p>
      </dgm:t>
    </dgm:pt>
    <dgm:pt modelId="{75ED30ED-E261-4952-8F77-0DCD762A63FA}">
      <dgm:prSet phldrT="[Текст]"/>
      <dgm:spPr/>
      <dgm:t>
        <a:bodyPr/>
        <a:lstStyle/>
        <a:p>
          <a:r>
            <a:rPr lang="ru-RU" b="1" dirty="0" smtClean="0"/>
            <a:t>смысловое чтение</a:t>
          </a:r>
          <a:endParaRPr lang="ru-RU" b="1" dirty="0"/>
        </a:p>
      </dgm:t>
    </dgm:pt>
    <dgm:pt modelId="{B695D015-FAE2-4444-8141-2755326D0BEE}" type="parTrans" cxnId="{0B3D4E68-146A-45E2-A8FE-D31670AFF331}">
      <dgm:prSet/>
      <dgm:spPr/>
      <dgm:t>
        <a:bodyPr/>
        <a:lstStyle/>
        <a:p>
          <a:endParaRPr lang="ru-RU"/>
        </a:p>
      </dgm:t>
    </dgm:pt>
    <dgm:pt modelId="{E15B90A8-F381-4CEF-9419-9C384DA8BA5B}" type="sibTrans" cxnId="{0B3D4E68-146A-45E2-A8FE-D31670AFF331}">
      <dgm:prSet/>
      <dgm:spPr/>
      <dgm:t>
        <a:bodyPr/>
        <a:lstStyle/>
        <a:p>
          <a:endParaRPr lang="ru-RU"/>
        </a:p>
      </dgm:t>
    </dgm:pt>
    <dgm:pt modelId="{5B963DBD-A9CD-48F5-8F4A-BE288FA69174}" type="pres">
      <dgm:prSet presAssocID="{E7CD64BE-C151-41C6-98E4-8A50B14445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AD1E44-0DB5-44E4-98CE-342A92634690}" type="pres">
      <dgm:prSet presAssocID="{75ED30ED-E261-4952-8F77-0DCD762A63FA}" presName="boxAndChildren" presStyleCnt="0"/>
      <dgm:spPr/>
      <dgm:t>
        <a:bodyPr/>
        <a:lstStyle/>
        <a:p>
          <a:endParaRPr lang="ru-RU"/>
        </a:p>
      </dgm:t>
    </dgm:pt>
    <dgm:pt modelId="{4567C01E-F502-49B6-979D-008B0EDE3269}" type="pres">
      <dgm:prSet presAssocID="{75ED30ED-E261-4952-8F77-0DCD762A63FA}" presName="parentTextBox" presStyleLbl="node1" presStyleIdx="0" presStyleCnt="9"/>
      <dgm:spPr/>
      <dgm:t>
        <a:bodyPr/>
        <a:lstStyle/>
        <a:p>
          <a:endParaRPr lang="ru-RU"/>
        </a:p>
      </dgm:t>
    </dgm:pt>
    <dgm:pt modelId="{228DA4D3-86C8-41A8-8953-739B48119490}" type="pres">
      <dgm:prSet presAssocID="{0E0537C2-0695-4D42-9A97-C709490F1F7A}" presName="sp" presStyleCnt="0"/>
      <dgm:spPr/>
      <dgm:t>
        <a:bodyPr/>
        <a:lstStyle/>
        <a:p>
          <a:endParaRPr lang="ru-RU"/>
        </a:p>
      </dgm:t>
    </dgm:pt>
    <dgm:pt modelId="{202F316F-CB2A-4502-BD58-19106B7F4E5B}" type="pres">
      <dgm:prSet presAssocID="{E83777EC-E28D-4B72-B140-DB83CB53D087}" presName="arrowAndChildren" presStyleCnt="0"/>
      <dgm:spPr/>
      <dgm:t>
        <a:bodyPr/>
        <a:lstStyle/>
        <a:p>
          <a:endParaRPr lang="ru-RU"/>
        </a:p>
      </dgm:t>
    </dgm:pt>
    <dgm:pt modelId="{A7CF13A2-0D36-434B-A60B-0E99944A6B24}" type="pres">
      <dgm:prSet presAssocID="{E83777EC-E28D-4B72-B140-DB83CB53D087}" presName="parentTextArrow" presStyleLbl="node1" presStyleIdx="1" presStyleCnt="9"/>
      <dgm:spPr/>
      <dgm:t>
        <a:bodyPr/>
        <a:lstStyle/>
        <a:p>
          <a:endParaRPr lang="ru-RU"/>
        </a:p>
      </dgm:t>
    </dgm:pt>
    <dgm:pt modelId="{DBE5C9B2-9C78-4E2F-9615-05E2232DD7B7}" type="pres">
      <dgm:prSet presAssocID="{5D212AEA-05E7-4DA9-831D-CC16D5A67918}" presName="sp" presStyleCnt="0"/>
      <dgm:spPr/>
      <dgm:t>
        <a:bodyPr/>
        <a:lstStyle/>
        <a:p>
          <a:endParaRPr lang="ru-RU"/>
        </a:p>
      </dgm:t>
    </dgm:pt>
    <dgm:pt modelId="{25CE6ECB-CCFA-46C2-8888-B486E80E2CDE}" type="pres">
      <dgm:prSet presAssocID="{CE013CAD-0155-47E6-BE3E-154A2DCCC1E6}" presName="arrowAndChildren" presStyleCnt="0"/>
      <dgm:spPr/>
      <dgm:t>
        <a:bodyPr/>
        <a:lstStyle/>
        <a:p>
          <a:endParaRPr lang="ru-RU"/>
        </a:p>
      </dgm:t>
    </dgm:pt>
    <dgm:pt modelId="{06733962-7D2E-4D4B-99C2-ED59BE012B36}" type="pres">
      <dgm:prSet presAssocID="{CE013CAD-0155-47E6-BE3E-154A2DCCC1E6}" presName="parentTextArrow" presStyleLbl="node1" presStyleIdx="2" presStyleCnt="9"/>
      <dgm:spPr/>
      <dgm:t>
        <a:bodyPr/>
        <a:lstStyle/>
        <a:p>
          <a:endParaRPr lang="ru-RU"/>
        </a:p>
      </dgm:t>
    </dgm:pt>
    <dgm:pt modelId="{0CBB4F39-66F0-4F47-AC0F-6C05F4EAD8C8}" type="pres">
      <dgm:prSet presAssocID="{42C381D7-F023-49DF-A924-1EAFCE5AB096}" presName="sp" presStyleCnt="0"/>
      <dgm:spPr/>
      <dgm:t>
        <a:bodyPr/>
        <a:lstStyle/>
        <a:p>
          <a:endParaRPr lang="ru-RU"/>
        </a:p>
      </dgm:t>
    </dgm:pt>
    <dgm:pt modelId="{2F4FA93A-94D9-4C49-9912-712A1A6D6D4C}" type="pres">
      <dgm:prSet presAssocID="{68F920B5-2EEE-4C70-A9DC-170A80CA47DA}" presName="arrowAndChildren" presStyleCnt="0"/>
      <dgm:spPr/>
      <dgm:t>
        <a:bodyPr/>
        <a:lstStyle/>
        <a:p>
          <a:endParaRPr lang="ru-RU"/>
        </a:p>
      </dgm:t>
    </dgm:pt>
    <dgm:pt modelId="{E04535F1-80AE-4994-ABF4-4BD56DEA32FA}" type="pres">
      <dgm:prSet presAssocID="{68F920B5-2EEE-4C70-A9DC-170A80CA47DA}" presName="parentTextArrow" presStyleLbl="node1" presStyleIdx="3" presStyleCnt="9"/>
      <dgm:spPr/>
      <dgm:t>
        <a:bodyPr/>
        <a:lstStyle/>
        <a:p>
          <a:endParaRPr lang="ru-RU"/>
        </a:p>
      </dgm:t>
    </dgm:pt>
    <dgm:pt modelId="{A1FFE32E-D059-4731-9E94-F63B07E1F625}" type="pres">
      <dgm:prSet presAssocID="{73707F48-8817-427E-89C1-0B3AC29770C7}" presName="sp" presStyleCnt="0"/>
      <dgm:spPr/>
      <dgm:t>
        <a:bodyPr/>
        <a:lstStyle/>
        <a:p>
          <a:endParaRPr lang="ru-RU"/>
        </a:p>
      </dgm:t>
    </dgm:pt>
    <dgm:pt modelId="{1F692BF8-A957-42C1-ACE7-84F7ABE54968}" type="pres">
      <dgm:prSet presAssocID="{4FC0BE84-115F-4450-BA05-73C424A38391}" presName="arrowAndChildren" presStyleCnt="0"/>
      <dgm:spPr/>
      <dgm:t>
        <a:bodyPr/>
        <a:lstStyle/>
        <a:p>
          <a:endParaRPr lang="ru-RU"/>
        </a:p>
      </dgm:t>
    </dgm:pt>
    <dgm:pt modelId="{42167ADA-5537-46E2-B487-F41E23BC32AA}" type="pres">
      <dgm:prSet presAssocID="{4FC0BE84-115F-4450-BA05-73C424A38391}" presName="parentTextArrow" presStyleLbl="node1" presStyleIdx="4" presStyleCnt="9"/>
      <dgm:spPr/>
      <dgm:t>
        <a:bodyPr/>
        <a:lstStyle/>
        <a:p>
          <a:endParaRPr lang="ru-RU"/>
        </a:p>
      </dgm:t>
    </dgm:pt>
    <dgm:pt modelId="{2C7FE153-0A31-4DB4-9099-9D7808528B5F}" type="pres">
      <dgm:prSet presAssocID="{9C6AD3BA-E376-4A2A-BB1B-758232EBAC02}" presName="sp" presStyleCnt="0"/>
      <dgm:spPr/>
      <dgm:t>
        <a:bodyPr/>
        <a:lstStyle/>
        <a:p>
          <a:endParaRPr lang="ru-RU"/>
        </a:p>
      </dgm:t>
    </dgm:pt>
    <dgm:pt modelId="{4706355B-B4B8-4420-AD92-6D70A3D98767}" type="pres">
      <dgm:prSet presAssocID="{35461979-74A6-4D15-B7B2-7E36E29CFEB7}" presName="arrowAndChildren" presStyleCnt="0"/>
      <dgm:spPr/>
      <dgm:t>
        <a:bodyPr/>
        <a:lstStyle/>
        <a:p>
          <a:endParaRPr lang="ru-RU"/>
        </a:p>
      </dgm:t>
    </dgm:pt>
    <dgm:pt modelId="{A4A39C7A-5937-4B87-BD62-BDD134A7C605}" type="pres">
      <dgm:prSet presAssocID="{35461979-74A6-4D15-B7B2-7E36E29CFEB7}" presName="parentTextArrow" presStyleLbl="node1" presStyleIdx="5" presStyleCnt="9"/>
      <dgm:spPr/>
      <dgm:t>
        <a:bodyPr/>
        <a:lstStyle/>
        <a:p>
          <a:endParaRPr lang="ru-RU"/>
        </a:p>
      </dgm:t>
    </dgm:pt>
    <dgm:pt modelId="{9F2F6378-0256-4BFC-A033-FEA4C2884CC9}" type="pres">
      <dgm:prSet presAssocID="{4D5540CA-4028-4A50-AFD9-06217FEE44C0}" presName="sp" presStyleCnt="0"/>
      <dgm:spPr/>
      <dgm:t>
        <a:bodyPr/>
        <a:lstStyle/>
        <a:p>
          <a:endParaRPr lang="ru-RU"/>
        </a:p>
      </dgm:t>
    </dgm:pt>
    <dgm:pt modelId="{59E14A01-575F-4AD2-92D0-E821E71A000C}" type="pres">
      <dgm:prSet presAssocID="{BA221206-7E0A-4C2E-A673-2410B60B3670}" presName="arrowAndChildren" presStyleCnt="0"/>
      <dgm:spPr/>
      <dgm:t>
        <a:bodyPr/>
        <a:lstStyle/>
        <a:p>
          <a:endParaRPr lang="ru-RU"/>
        </a:p>
      </dgm:t>
    </dgm:pt>
    <dgm:pt modelId="{BC5AF532-CA02-4963-918C-0E71C4FF3730}" type="pres">
      <dgm:prSet presAssocID="{BA221206-7E0A-4C2E-A673-2410B60B3670}" presName="parentTextArrow" presStyleLbl="node1" presStyleIdx="6" presStyleCnt="9"/>
      <dgm:spPr/>
      <dgm:t>
        <a:bodyPr/>
        <a:lstStyle/>
        <a:p>
          <a:endParaRPr lang="ru-RU"/>
        </a:p>
      </dgm:t>
    </dgm:pt>
    <dgm:pt modelId="{1BF632E8-4EC3-4756-A497-B970320F0B90}" type="pres">
      <dgm:prSet presAssocID="{6502A206-19AD-4A74-837A-18ABA8C280F6}" presName="sp" presStyleCnt="0"/>
      <dgm:spPr/>
      <dgm:t>
        <a:bodyPr/>
        <a:lstStyle/>
        <a:p>
          <a:endParaRPr lang="ru-RU"/>
        </a:p>
      </dgm:t>
    </dgm:pt>
    <dgm:pt modelId="{282067FC-95FD-453E-B16A-A12A67E24CA7}" type="pres">
      <dgm:prSet presAssocID="{93B4ED82-B267-434D-9DAD-7661AE2DCA11}" presName="arrowAndChildren" presStyleCnt="0"/>
      <dgm:spPr/>
      <dgm:t>
        <a:bodyPr/>
        <a:lstStyle/>
        <a:p>
          <a:endParaRPr lang="ru-RU"/>
        </a:p>
      </dgm:t>
    </dgm:pt>
    <dgm:pt modelId="{6176F608-C7F5-4E45-8D20-2981F31D3686}" type="pres">
      <dgm:prSet presAssocID="{93B4ED82-B267-434D-9DAD-7661AE2DCA11}" presName="parentTextArrow" presStyleLbl="node1" presStyleIdx="7" presStyleCnt="9"/>
      <dgm:spPr/>
      <dgm:t>
        <a:bodyPr/>
        <a:lstStyle/>
        <a:p>
          <a:endParaRPr lang="ru-RU"/>
        </a:p>
      </dgm:t>
    </dgm:pt>
    <dgm:pt modelId="{E0BECC67-49AF-4460-9E31-8BA0079BF456}" type="pres">
      <dgm:prSet presAssocID="{AB4DBEF4-BA1A-4D16-9E5E-4A7DE70D129C}" presName="sp" presStyleCnt="0"/>
      <dgm:spPr/>
      <dgm:t>
        <a:bodyPr/>
        <a:lstStyle/>
        <a:p>
          <a:endParaRPr lang="ru-RU"/>
        </a:p>
      </dgm:t>
    </dgm:pt>
    <dgm:pt modelId="{C7DE616D-33D3-4D65-9D5D-7DAB49A8B464}" type="pres">
      <dgm:prSet presAssocID="{E3AD8131-23F9-4626-8433-5AD57DD6B6BB}" presName="arrowAndChildren" presStyleCnt="0"/>
      <dgm:spPr/>
      <dgm:t>
        <a:bodyPr/>
        <a:lstStyle/>
        <a:p>
          <a:endParaRPr lang="ru-RU"/>
        </a:p>
      </dgm:t>
    </dgm:pt>
    <dgm:pt modelId="{88770899-9F22-4032-B3B8-2E1812E506EE}" type="pres">
      <dgm:prSet presAssocID="{E3AD8131-23F9-4626-8433-5AD57DD6B6BB}" presName="parentTextArrow" presStyleLbl="node1" presStyleIdx="8" presStyleCnt="9" custLinFactNeighborY="-8275"/>
      <dgm:spPr/>
      <dgm:t>
        <a:bodyPr/>
        <a:lstStyle/>
        <a:p>
          <a:endParaRPr lang="ru-RU"/>
        </a:p>
      </dgm:t>
    </dgm:pt>
  </dgm:ptLst>
  <dgm:cxnLst>
    <dgm:cxn modelId="{94768089-AF0D-4B75-84CC-5A0F0147A6EB}" srcId="{E7CD64BE-C151-41C6-98E4-8A50B144457A}" destId="{93B4ED82-B267-434D-9DAD-7661AE2DCA11}" srcOrd="1" destOrd="0" parTransId="{EC186AFF-2C61-4B96-AC0F-C04786FB2D11}" sibTransId="{6502A206-19AD-4A74-837A-18ABA8C280F6}"/>
    <dgm:cxn modelId="{7BB73482-0535-48C6-B348-2646EA57F859}" srcId="{E7CD64BE-C151-41C6-98E4-8A50B144457A}" destId="{CE013CAD-0155-47E6-BE3E-154A2DCCC1E6}" srcOrd="6" destOrd="0" parTransId="{8E9DEB33-657B-440A-90EC-04878744876E}" sibTransId="{5D212AEA-05E7-4DA9-831D-CC16D5A67918}"/>
    <dgm:cxn modelId="{C1639728-ED21-4AB1-BB1E-C27D71F60209}" type="presOf" srcId="{75ED30ED-E261-4952-8F77-0DCD762A63FA}" destId="{4567C01E-F502-49B6-979D-008B0EDE3269}" srcOrd="0" destOrd="0" presId="urn:microsoft.com/office/officeart/2005/8/layout/process4"/>
    <dgm:cxn modelId="{C9122E9A-2D41-4A2C-83A6-7E9D6E126F18}" type="presOf" srcId="{E7CD64BE-C151-41C6-98E4-8A50B144457A}" destId="{5B963DBD-A9CD-48F5-8F4A-BE288FA69174}" srcOrd="0" destOrd="0" presId="urn:microsoft.com/office/officeart/2005/8/layout/process4"/>
    <dgm:cxn modelId="{D4185D15-ABAE-4AFC-A6F7-0D86929C37CC}" type="presOf" srcId="{35461979-74A6-4D15-B7B2-7E36E29CFEB7}" destId="{A4A39C7A-5937-4B87-BD62-BDD134A7C605}" srcOrd="0" destOrd="0" presId="urn:microsoft.com/office/officeart/2005/8/layout/process4"/>
    <dgm:cxn modelId="{8A769373-E782-4C44-9F97-BA9348A81C7E}" srcId="{E7CD64BE-C151-41C6-98E4-8A50B144457A}" destId="{35461979-74A6-4D15-B7B2-7E36E29CFEB7}" srcOrd="3" destOrd="0" parTransId="{27C7E714-283A-4DFC-93B7-32EFE2F8B2B6}" sibTransId="{9C6AD3BA-E376-4A2A-BB1B-758232EBAC02}"/>
    <dgm:cxn modelId="{F29D2232-ADE9-4B43-A643-09E7FC9F121C}" type="presOf" srcId="{93B4ED82-B267-434D-9DAD-7661AE2DCA11}" destId="{6176F608-C7F5-4E45-8D20-2981F31D3686}" srcOrd="0" destOrd="0" presId="urn:microsoft.com/office/officeart/2005/8/layout/process4"/>
    <dgm:cxn modelId="{0B3D4E68-146A-45E2-A8FE-D31670AFF331}" srcId="{E7CD64BE-C151-41C6-98E4-8A50B144457A}" destId="{75ED30ED-E261-4952-8F77-0DCD762A63FA}" srcOrd="8" destOrd="0" parTransId="{B695D015-FAE2-4444-8141-2755326D0BEE}" sibTransId="{E15B90A8-F381-4CEF-9419-9C384DA8BA5B}"/>
    <dgm:cxn modelId="{6B0A5287-0645-4A60-82A5-8DA9539E506E}" srcId="{E7CD64BE-C151-41C6-98E4-8A50B144457A}" destId="{BA221206-7E0A-4C2E-A673-2410B60B3670}" srcOrd="2" destOrd="0" parTransId="{C3ADE16A-CEEC-47D4-94E7-ADB1F35A3EEF}" sibTransId="{4D5540CA-4028-4A50-AFD9-06217FEE44C0}"/>
    <dgm:cxn modelId="{EB1EC6D3-6588-4B8E-A861-87CE9DCE3E55}" srcId="{E7CD64BE-C151-41C6-98E4-8A50B144457A}" destId="{68F920B5-2EEE-4C70-A9DC-170A80CA47DA}" srcOrd="5" destOrd="0" parTransId="{12434EE8-3EDC-4A69-9C7A-E1E2C3ADFD91}" sibTransId="{42C381D7-F023-49DF-A924-1EAFCE5AB096}"/>
    <dgm:cxn modelId="{F326B4E4-AE31-4F41-ACB5-E0908332569C}" type="presOf" srcId="{E83777EC-E28D-4B72-B140-DB83CB53D087}" destId="{A7CF13A2-0D36-434B-A60B-0E99944A6B24}" srcOrd="0" destOrd="0" presId="urn:microsoft.com/office/officeart/2005/8/layout/process4"/>
    <dgm:cxn modelId="{12E77162-3F6C-4272-B390-570BE08EAA6E}" type="presOf" srcId="{68F920B5-2EEE-4C70-A9DC-170A80CA47DA}" destId="{E04535F1-80AE-4994-ABF4-4BD56DEA32FA}" srcOrd="0" destOrd="0" presId="urn:microsoft.com/office/officeart/2005/8/layout/process4"/>
    <dgm:cxn modelId="{EC596AF9-6587-40C4-B5DA-33FBAC9925C9}" type="presOf" srcId="{BA221206-7E0A-4C2E-A673-2410B60B3670}" destId="{BC5AF532-CA02-4963-918C-0E71C4FF3730}" srcOrd="0" destOrd="0" presId="urn:microsoft.com/office/officeart/2005/8/layout/process4"/>
    <dgm:cxn modelId="{F047E698-A05A-4216-AA6A-B67278D10F51}" srcId="{E7CD64BE-C151-41C6-98E4-8A50B144457A}" destId="{4FC0BE84-115F-4450-BA05-73C424A38391}" srcOrd="4" destOrd="0" parTransId="{513AF2BA-70D7-4207-BCFA-261FA708FF18}" sibTransId="{73707F48-8817-427E-89C1-0B3AC29770C7}"/>
    <dgm:cxn modelId="{F767E83C-24C8-4F15-84D0-279848647746}" srcId="{E7CD64BE-C151-41C6-98E4-8A50B144457A}" destId="{E83777EC-E28D-4B72-B140-DB83CB53D087}" srcOrd="7" destOrd="0" parTransId="{CEA3F887-B95C-4624-84D2-E3FF6FADC068}" sibTransId="{0E0537C2-0695-4D42-9A97-C709490F1F7A}"/>
    <dgm:cxn modelId="{A12A1564-AFB5-4598-99FF-2615F470A822}" type="presOf" srcId="{CE013CAD-0155-47E6-BE3E-154A2DCCC1E6}" destId="{06733962-7D2E-4D4B-99C2-ED59BE012B36}" srcOrd="0" destOrd="0" presId="urn:microsoft.com/office/officeart/2005/8/layout/process4"/>
    <dgm:cxn modelId="{11603CD6-4CD5-41C2-9B3C-E69880AB727C}" type="presOf" srcId="{4FC0BE84-115F-4450-BA05-73C424A38391}" destId="{42167ADA-5537-46E2-B487-F41E23BC32AA}" srcOrd="0" destOrd="0" presId="urn:microsoft.com/office/officeart/2005/8/layout/process4"/>
    <dgm:cxn modelId="{BF4B798F-98B3-4812-B1B0-D7694BA3D66A}" type="presOf" srcId="{E3AD8131-23F9-4626-8433-5AD57DD6B6BB}" destId="{88770899-9F22-4032-B3B8-2E1812E506EE}" srcOrd="0" destOrd="0" presId="urn:microsoft.com/office/officeart/2005/8/layout/process4"/>
    <dgm:cxn modelId="{4A5CA592-7690-49A6-8564-D921378EB222}" srcId="{E7CD64BE-C151-41C6-98E4-8A50B144457A}" destId="{E3AD8131-23F9-4626-8433-5AD57DD6B6BB}" srcOrd="0" destOrd="0" parTransId="{8B2958E4-F93A-4110-BAD4-6383225B63CF}" sibTransId="{AB4DBEF4-BA1A-4D16-9E5E-4A7DE70D129C}"/>
    <dgm:cxn modelId="{247A4777-C73E-461A-91B7-4E3362FF6D10}" type="presParOf" srcId="{5B963DBD-A9CD-48F5-8F4A-BE288FA69174}" destId="{9AAD1E44-0DB5-44E4-98CE-342A92634690}" srcOrd="0" destOrd="0" presId="urn:microsoft.com/office/officeart/2005/8/layout/process4"/>
    <dgm:cxn modelId="{5565360E-F19F-474D-95CF-71B7D683C31E}" type="presParOf" srcId="{9AAD1E44-0DB5-44E4-98CE-342A92634690}" destId="{4567C01E-F502-49B6-979D-008B0EDE3269}" srcOrd="0" destOrd="0" presId="urn:microsoft.com/office/officeart/2005/8/layout/process4"/>
    <dgm:cxn modelId="{55218307-88C6-4473-9464-50D3A4EFA350}" type="presParOf" srcId="{5B963DBD-A9CD-48F5-8F4A-BE288FA69174}" destId="{228DA4D3-86C8-41A8-8953-739B48119490}" srcOrd="1" destOrd="0" presId="urn:microsoft.com/office/officeart/2005/8/layout/process4"/>
    <dgm:cxn modelId="{DE1CE0ED-7BB9-47D7-9E26-14C6EEC6779B}" type="presParOf" srcId="{5B963DBD-A9CD-48F5-8F4A-BE288FA69174}" destId="{202F316F-CB2A-4502-BD58-19106B7F4E5B}" srcOrd="2" destOrd="0" presId="urn:microsoft.com/office/officeart/2005/8/layout/process4"/>
    <dgm:cxn modelId="{368106C4-BB7D-4315-8806-48A77D9ACBB5}" type="presParOf" srcId="{202F316F-CB2A-4502-BD58-19106B7F4E5B}" destId="{A7CF13A2-0D36-434B-A60B-0E99944A6B24}" srcOrd="0" destOrd="0" presId="urn:microsoft.com/office/officeart/2005/8/layout/process4"/>
    <dgm:cxn modelId="{D0FAD36F-9229-42D5-ABF9-48263177E2FA}" type="presParOf" srcId="{5B963DBD-A9CD-48F5-8F4A-BE288FA69174}" destId="{DBE5C9B2-9C78-4E2F-9615-05E2232DD7B7}" srcOrd="3" destOrd="0" presId="urn:microsoft.com/office/officeart/2005/8/layout/process4"/>
    <dgm:cxn modelId="{D58DF18E-BC71-4691-848E-351839EA2647}" type="presParOf" srcId="{5B963DBD-A9CD-48F5-8F4A-BE288FA69174}" destId="{25CE6ECB-CCFA-46C2-8888-B486E80E2CDE}" srcOrd="4" destOrd="0" presId="urn:microsoft.com/office/officeart/2005/8/layout/process4"/>
    <dgm:cxn modelId="{2068EB3F-5A17-4660-BB3D-3CD24B5E9F96}" type="presParOf" srcId="{25CE6ECB-CCFA-46C2-8888-B486E80E2CDE}" destId="{06733962-7D2E-4D4B-99C2-ED59BE012B36}" srcOrd="0" destOrd="0" presId="urn:microsoft.com/office/officeart/2005/8/layout/process4"/>
    <dgm:cxn modelId="{1A5E0335-1FF7-4F49-A2FA-C220398E4C65}" type="presParOf" srcId="{5B963DBD-A9CD-48F5-8F4A-BE288FA69174}" destId="{0CBB4F39-66F0-4F47-AC0F-6C05F4EAD8C8}" srcOrd="5" destOrd="0" presId="urn:microsoft.com/office/officeart/2005/8/layout/process4"/>
    <dgm:cxn modelId="{37473225-FE78-4E5E-BCE0-D75E8F1FF28D}" type="presParOf" srcId="{5B963DBD-A9CD-48F5-8F4A-BE288FA69174}" destId="{2F4FA93A-94D9-4C49-9912-712A1A6D6D4C}" srcOrd="6" destOrd="0" presId="urn:microsoft.com/office/officeart/2005/8/layout/process4"/>
    <dgm:cxn modelId="{7F6C9543-AF38-450F-8D7E-1A3CFDBF3DF5}" type="presParOf" srcId="{2F4FA93A-94D9-4C49-9912-712A1A6D6D4C}" destId="{E04535F1-80AE-4994-ABF4-4BD56DEA32FA}" srcOrd="0" destOrd="0" presId="urn:microsoft.com/office/officeart/2005/8/layout/process4"/>
    <dgm:cxn modelId="{1A0F43E6-1BAA-4D63-A5E7-9C38EF861497}" type="presParOf" srcId="{5B963DBD-A9CD-48F5-8F4A-BE288FA69174}" destId="{A1FFE32E-D059-4731-9E94-F63B07E1F625}" srcOrd="7" destOrd="0" presId="urn:microsoft.com/office/officeart/2005/8/layout/process4"/>
    <dgm:cxn modelId="{4959F7B6-6B10-4A15-9CC1-47B51B5162CD}" type="presParOf" srcId="{5B963DBD-A9CD-48F5-8F4A-BE288FA69174}" destId="{1F692BF8-A957-42C1-ACE7-84F7ABE54968}" srcOrd="8" destOrd="0" presId="urn:microsoft.com/office/officeart/2005/8/layout/process4"/>
    <dgm:cxn modelId="{07D61CC8-6458-4961-9F77-A0DBF3F90A08}" type="presParOf" srcId="{1F692BF8-A957-42C1-ACE7-84F7ABE54968}" destId="{42167ADA-5537-46E2-B487-F41E23BC32AA}" srcOrd="0" destOrd="0" presId="urn:microsoft.com/office/officeart/2005/8/layout/process4"/>
    <dgm:cxn modelId="{FB32EA05-3D3B-4A78-A8BA-C51D8AFBD90E}" type="presParOf" srcId="{5B963DBD-A9CD-48F5-8F4A-BE288FA69174}" destId="{2C7FE153-0A31-4DB4-9099-9D7808528B5F}" srcOrd="9" destOrd="0" presId="urn:microsoft.com/office/officeart/2005/8/layout/process4"/>
    <dgm:cxn modelId="{1E1A76C6-F151-4A3C-BFE1-CDF7CDA744B7}" type="presParOf" srcId="{5B963DBD-A9CD-48F5-8F4A-BE288FA69174}" destId="{4706355B-B4B8-4420-AD92-6D70A3D98767}" srcOrd="10" destOrd="0" presId="urn:microsoft.com/office/officeart/2005/8/layout/process4"/>
    <dgm:cxn modelId="{F4C633A8-0667-4BE8-8387-135D5E71773D}" type="presParOf" srcId="{4706355B-B4B8-4420-AD92-6D70A3D98767}" destId="{A4A39C7A-5937-4B87-BD62-BDD134A7C605}" srcOrd="0" destOrd="0" presId="urn:microsoft.com/office/officeart/2005/8/layout/process4"/>
    <dgm:cxn modelId="{0E8BB164-FFDE-4FCE-8E39-56E150CCB5E0}" type="presParOf" srcId="{5B963DBD-A9CD-48F5-8F4A-BE288FA69174}" destId="{9F2F6378-0256-4BFC-A033-FEA4C2884CC9}" srcOrd="11" destOrd="0" presId="urn:microsoft.com/office/officeart/2005/8/layout/process4"/>
    <dgm:cxn modelId="{F3FD363F-D3C4-4402-A5FF-DA8CA6B34985}" type="presParOf" srcId="{5B963DBD-A9CD-48F5-8F4A-BE288FA69174}" destId="{59E14A01-575F-4AD2-92D0-E821E71A000C}" srcOrd="12" destOrd="0" presId="urn:microsoft.com/office/officeart/2005/8/layout/process4"/>
    <dgm:cxn modelId="{1143AD4E-44EE-46D2-8A46-12C1C6650C8F}" type="presParOf" srcId="{59E14A01-575F-4AD2-92D0-E821E71A000C}" destId="{BC5AF532-CA02-4963-918C-0E71C4FF3730}" srcOrd="0" destOrd="0" presId="urn:microsoft.com/office/officeart/2005/8/layout/process4"/>
    <dgm:cxn modelId="{358B7A53-826A-4DC8-9F8A-0C20933B5465}" type="presParOf" srcId="{5B963DBD-A9CD-48F5-8F4A-BE288FA69174}" destId="{1BF632E8-4EC3-4756-A497-B970320F0B90}" srcOrd="13" destOrd="0" presId="urn:microsoft.com/office/officeart/2005/8/layout/process4"/>
    <dgm:cxn modelId="{FEDA470E-E6D7-48A6-8421-C10A6A081011}" type="presParOf" srcId="{5B963DBD-A9CD-48F5-8F4A-BE288FA69174}" destId="{282067FC-95FD-453E-B16A-A12A67E24CA7}" srcOrd="14" destOrd="0" presId="urn:microsoft.com/office/officeart/2005/8/layout/process4"/>
    <dgm:cxn modelId="{13675216-0C99-4DFD-9BF0-7BAB401A0772}" type="presParOf" srcId="{282067FC-95FD-453E-B16A-A12A67E24CA7}" destId="{6176F608-C7F5-4E45-8D20-2981F31D3686}" srcOrd="0" destOrd="0" presId="urn:microsoft.com/office/officeart/2005/8/layout/process4"/>
    <dgm:cxn modelId="{D33C5B9E-764F-4ADA-A48C-6E17F51F6CFD}" type="presParOf" srcId="{5B963DBD-A9CD-48F5-8F4A-BE288FA69174}" destId="{E0BECC67-49AF-4460-9E31-8BA0079BF456}" srcOrd="15" destOrd="0" presId="urn:microsoft.com/office/officeart/2005/8/layout/process4"/>
    <dgm:cxn modelId="{3066F858-20AD-4A72-A078-F5BD82BB0353}" type="presParOf" srcId="{5B963DBD-A9CD-48F5-8F4A-BE288FA69174}" destId="{C7DE616D-33D3-4D65-9D5D-7DAB49A8B464}" srcOrd="16" destOrd="0" presId="urn:microsoft.com/office/officeart/2005/8/layout/process4"/>
    <dgm:cxn modelId="{95D83D3F-6EAD-4357-903E-F287D162C2D4}" type="presParOf" srcId="{C7DE616D-33D3-4D65-9D5D-7DAB49A8B464}" destId="{88770899-9F22-4032-B3B8-2E1812E506E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7C58BF-235E-48D7-861B-1DA4DFAF52A3}">
      <dsp:nvSpPr>
        <dsp:cNvPr id="0" name=""/>
        <dsp:cNvSpPr/>
      </dsp:nvSpPr>
      <dsp:spPr>
        <a:xfrm>
          <a:off x="1440164" y="72003"/>
          <a:ext cx="2508758" cy="2508758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ПОЗНАВАТЕЛЬНЫЕ</a:t>
          </a:r>
          <a:endParaRPr lang="ru-RU" sz="1100" kern="1200" dirty="0"/>
        </a:p>
      </dsp:txBody>
      <dsp:txXfrm>
        <a:off x="1729636" y="409720"/>
        <a:ext cx="1929814" cy="796048"/>
      </dsp:txXfrm>
    </dsp:sp>
    <dsp:sp modelId="{0C462F40-38C0-4949-985B-678FFFC94426}">
      <dsp:nvSpPr>
        <dsp:cNvPr id="0" name=""/>
        <dsp:cNvSpPr/>
      </dsp:nvSpPr>
      <dsp:spPr>
        <a:xfrm>
          <a:off x="2520279" y="1152118"/>
          <a:ext cx="2508758" cy="2508758"/>
        </a:xfrm>
        <a:prstGeom prst="ellipse">
          <a:avLst/>
        </a:prstGeom>
        <a:solidFill>
          <a:srgbClr val="0070C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wordArtVert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РЕГУЛЯТИВНЫЕ</a:t>
          </a:r>
          <a:endParaRPr lang="ru-RU" sz="500" kern="1200" dirty="0"/>
        </a:p>
      </dsp:txBody>
      <dsp:txXfrm>
        <a:off x="3871149" y="1441590"/>
        <a:ext cx="964907" cy="1929814"/>
      </dsp:txXfrm>
    </dsp:sp>
    <dsp:sp modelId="{F6B981A3-97B2-4FCB-8E9B-BABB7614509D}">
      <dsp:nvSpPr>
        <dsp:cNvPr id="0" name=""/>
        <dsp:cNvSpPr/>
      </dsp:nvSpPr>
      <dsp:spPr>
        <a:xfrm>
          <a:off x="1544804" y="2267531"/>
          <a:ext cx="2508758" cy="2508758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ЛИЧНОСТНЫЕ</a:t>
          </a:r>
          <a:endParaRPr lang="ru-RU" sz="800" kern="1200" dirty="0"/>
        </a:p>
      </dsp:txBody>
      <dsp:txXfrm>
        <a:off x="1834276" y="3642524"/>
        <a:ext cx="1929814" cy="796048"/>
      </dsp:txXfrm>
    </dsp:sp>
    <dsp:sp modelId="{433BA7D8-B3D6-4422-9B8F-AB0BED3948D7}">
      <dsp:nvSpPr>
        <dsp:cNvPr id="0" name=""/>
        <dsp:cNvSpPr/>
      </dsp:nvSpPr>
      <dsp:spPr>
        <a:xfrm>
          <a:off x="360049" y="1152118"/>
          <a:ext cx="2508758" cy="2508758"/>
        </a:xfrm>
        <a:prstGeom prst="ellipse">
          <a:avLst/>
        </a:prstGeom>
        <a:solidFill>
          <a:srgbClr val="FFFF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wordArtVert" wrap="square" lIns="0" tIns="0" rIns="0" bIns="0" numCol="1" spcCol="1270" anchor="t" anchorCtr="0">
          <a:noAutofit/>
        </a:bodyPr>
        <a:lstStyle/>
        <a:p>
          <a:pPr marL="3175" lvl="0" indent="-3175" algn="ctr" defTabSz="901700">
            <a:lnSpc>
              <a:spcPct val="100000"/>
            </a:lnSpc>
            <a:spcBef>
              <a:spcPct val="0"/>
            </a:spcBef>
            <a:spcAft>
              <a:spcPts val="0"/>
            </a:spcAft>
            <a:tabLst/>
          </a:pPr>
          <a:endParaRPr lang="ru-RU" sz="1400" kern="1200" dirty="0" smtClean="0"/>
        </a:p>
        <a:p>
          <a:pPr marL="3175" lvl="0" indent="-3175" algn="ctr" defTabSz="901700">
            <a:lnSpc>
              <a:spcPct val="100000"/>
            </a:lnSpc>
            <a:spcBef>
              <a:spcPct val="0"/>
            </a:spcBef>
            <a:spcAft>
              <a:spcPts val="0"/>
            </a:spcAft>
            <a:tabLst/>
          </a:pPr>
          <a:endParaRPr lang="ru-RU" sz="1400" kern="1200" dirty="0" smtClean="0"/>
        </a:p>
        <a:p>
          <a:pPr marL="3175" lvl="0" indent="-3175" algn="ctr" defTabSz="901700">
            <a:lnSpc>
              <a:spcPct val="100000"/>
            </a:lnSpc>
            <a:spcBef>
              <a:spcPct val="0"/>
            </a:spcBef>
            <a:spcAft>
              <a:spcPts val="0"/>
            </a:spcAft>
            <a:tabLst/>
          </a:pPr>
          <a:r>
            <a:rPr lang="ru-RU" sz="1400" kern="1200" dirty="0" smtClean="0"/>
            <a:t>КОММУНИКАТИВНЫЕ</a:t>
          </a:r>
          <a:endParaRPr lang="ru-RU" sz="1050" kern="1200" dirty="0"/>
        </a:p>
      </dsp:txBody>
      <dsp:txXfrm>
        <a:off x="553030" y="1441590"/>
        <a:ext cx="964907" cy="19298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16C716-72C6-4944-A0F1-5A540E02DFEB}">
      <dsp:nvSpPr>
        <dsp:cNvPr id="0" name=""/>
        <dsp:cNvSpPr/>
      </dsp:nvSpPr>
      <dsp:spPr>
        <a:xfrm rot="3509836">
          <a:off x="3890761" y="447347"/>
          <a:ext cx="2272382" cy="2272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СМЫСЛООБРАЗОВАНИЕ</a:t>
          </a:r>
          <a:endParaRPr lang="ru-RU" sz="1600" b="1" kern="1200" dirty="0">
            <a:solidFill>
              <a:srgbClr val="FF0000"/>
            </a:solidFill>
          </a:endParaRPr>
        </a:p>
      </dsp:txBody>
      <dsp:txXfrm rot="3509836">
        <a:off x="3890761" y="447347"/>
        <a:ext cx="2272382" cy="2272382"/>
      </dsp:txXfrm>
    </dsp:sp>
    <dsp:sp modelId="{5E1E07A7-F713-4C4B-9401-D35DE40F2CAB}">
      <dsp:nvSpPr>
        <dsp:cNvPr id="0" name=""/>
        <dsp:cNvSpPr/>
      </dsp:nvSpPr>
      <dsp:spPr>
        <a:xfrm>
          <a:off x="425706" y="-775"/>
          <a:ext cx="5377175" cy="5377175"/>
        </a:xfrm>
        <a:prstGeom prst="circularArrow">
          <a:avLst>
            <a:gd name="adj1" fmla="val 8241"/>
            <a:gd name="adj2" fmla="val 575452"/>
            <a:gd name="adj3" fmla="val 2966899"/>
            <a:gd name="adj4" fmla="val 49684"/>
            <a:gd name="adj5" fmla="val 9614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FC189-A08A-4E27-A002-6621107052E8}">
      <dsp:nvSpPr>
        <dsp:cNvPr id="0" name=""/>
        <dsp:cNvSpPr/>
      </dsp:nvSpPr>
      <dsp:spPr>
        <a:xfrm>
          <a:off x="1978103" y="3760168"/>
          <a:ext cx="2272382" cy="2272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НРАВСТВЕННО-ЭТИЧЕСКАЯ ОРИЕНТАЦИЯ</a:t>
          </a:r>
          <a:endParaRPr lang="ru-RU" sz="1200" b="1" kern="1200" dirty="0">
            <a:solidFill>
              <a:srgbClr val="FF0000"/>
            </a:solidFill>
          </a:endParaRPr>
        </a:p>
      </dsp:txBody>
      <dsp:txXfrm>
        <a:off x="1978103" y="3760168"/>
        <a:ext cx="2272382" cy="2272382"/>
      </dsp:txXfrm>
    </dsp:sp>
    <dsp:sp modelId="{E4A6985B-9D41-4405-A28B-C2794DEC2BC4}">
      <dsp:nvSpPr>
        <dsp:cNvPr id="0" name=""/>
        <dsp:cNvSpPr/>
      </dsp:nvSpPr>
      <dsp:spPr>
        <a:xfrm>
          <a:off x="425706" y="-775"/>
          <a:ext cx="5377175" cy="5377175"/>
        </a:xfrm>
        <a:prstGeom prst="circularArrow">
          <a:avLst>
            <a:gd name="adj1" fmla="val 8241"/>
            <a:gd name="adj2" fmla="val 575452"/>
            <a:gd name="adj3" fmla="val 10174864"/>
            <a:gd name="adj4" fmla="val 7257649"/>
            <a:gd name="adj5" fmla="val 9614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5508B-E49A-4030-87D2-5B64232335C1}">
      <dsp:nvSpPr>
        <dsp:cNvPr id="0" name=""/>
        <dsp:cNvSpPr/>
      </dsp:nvSpPr>
      <dsp:spPr>
        <a:xfrm rot="18092325">
          <a:off x="9056" y="447347"/>
          <a:ext cx="2385160" cy="2272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</a:rPr>
            <a:t>САМООПРЕДЕЛЕНИЕ</a:t>
          </a:r>
          <a:endParaRPr lang="ru-RU" sz="1400" b="1" kern="1200" dirty="0">
            <a:solidFill>
              <a:srgbClr val="FF0000"/>
            </a:solidFill>
          </a:endParaRPr>
        </a:p>
      </dsp:txBody>
      <dsp:txXfrm rot="18092325">
        <a:off x="9056" y="447347"/>
        <a:ext cx="2385160" cy="2272382"/>
      </dsp:txXfrm>
    </dsp:sp>
    <dsp:sp modelId="{1425884D-7FA5-48E6-BA6A-73EDD8D0FB17}">
      <dsp:nvSpPr>
        <dsp:cNvPr id="0" name=""/>
        <dsp:cNvSpPr/>
      </dsp:nvSpPr>
      <dsp:spPr>
        <a:xfrm>
          <a:off x="425706" y="-775"/>
          <a:ext cx="5377175" cy="5377175"/>
        </a:xfrm>
        <a:prstGeom prst="circularArrow">
          <a:avLst>
            <a:gd name="adj1" fmla="val 8241"/>
            <a:gd name="adj2" fmla="val 575452"/>
            <a:gd name="adj3" fmla="val 16859563"/>
            <a:gd name="adj4" fmla="val 15058280"/>
            <a:gd name="adj5" fmla="val 9614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0178A3-EC3F-448C-974C-911ADAE8C3C2}">
      <dsp:nvSpPr>
        <dsp:cNvPr id="0" name=""/>
        <dsp:cNvSpPr/>
      </dsp:nvSpPr>
      <dsp:spPr>
        <a:xfrm>
          <a:off x="577452" y="627347"/>
          <a:ext cx="2175867" cy="1087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постановка задачи</a:t>
          </a:r>
          <a:endParaRPr lang="ru-RU" sz="1900" kern="1200" dirty="0"/>
        </a:p>
      </dsp:txBody>
      <dsp:txXfrm>
        <a:off x="577452" y="627347"/>
        <a:ext cx="2175867" cy="1087933"/>
      </dsp:txXfrm>
    </dsp:sp>
    <dsp:sp modelId="{5B1DECF2-9E60-4A6E-845B-BB8C2E958177}">
      <dsp:nvSpPr>
        <dsp:cNvPr id="0" name=""/>
        <dsp:cNvSpPr/>
      </dsp:nvSpPr>
      <dsp:spPr>
        <a:xfrm rot="19457599">
          <a:off x="2652575" y="842471"/>
          <a:ext cx="107183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71835" y="16062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9457599">
        <a:off x="3161697" y="831737"/>
        <a:ext cx="53591" cy="53591"/>
      </dsp:txXfrm>
    </dsp:sp>
    <dsp:sp modelId="{6A414539-82F9-4A06-94FA-DD929E72748E}">
      <dsp:nvSpPr>
        <dsp:cNvPr id="0" name=""/>
        <dsp:cNvSpPr/>
      </dsp:nvSpPr>
      <dsp:spPr>
        <a:xfrm>
          <a:off x="3623666" y="1785"/>
          <a:ext cx="2175867" cy="10879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оценка</a:t>
          </a:r>
          <a:endParaRPr lang="ru-RU" sz="1900" kern="1200" dirty="0"/>
        </a:p>
      </dsp:txBody>
      <dsp:txXfrm>
        <a:off x="3623666" y="1785"/>
        <a:ext cx="2175867" cy="1087933"/>
      </dsp:txXfrm>
    </dsp:sp>
    <dsp:sp modelId="{44C1DFA1-9DC2-477B-96DD-8EDC167112D4}">
      <dsp:nvSpPr>
        <dsp:cNvPr id="0" name=""/>
        <dsp:cNvSpPr/>
      </dsp:nvSpPr>
      <dsp:spPr>
        <a:xfrm rot="2142401">
          <a:off x="2652575" y="1468033"/>
          <a:ext cx="107183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71835" y="16062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2142401">
        <a:off x="3161697" y="1457299"/>
        <a:ext cx="53591" cy="53591"/>
      </dsp:txXfrm>
    </dsp:sp>
    <dsp:sp modelId="{AEC77118-7B80-47CB-8BE9-4C52AE10239D}">
      <dsp:nvSpPr>
        <dsp:cNvPr id="0" name=""/>
        <dsp:cNvSpPr/>
      </dsp:nvSpPr>
      <dsp:spPr>
        <a:xfrm>
          <a:off x="3623666" y="1252909"/>
          <a:ext cx="2175867" cy="10879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контроль</a:t>
          </a:r>
          <a:endParaRPr lang="ru-RU" sz="1900" kern="1200" dirty="0"/>
        </a:p>
      </dsp:txBody>
      <dsp:txXfrm>
        <a:off x="3623666" y="1252909"/>
        <a:ext cx="2175867" cy="1087933"/>
      </dsp:txXfrm>
    </dsp:sp>
    <dsp:sp modelId="{CCE59FE1-C31F-4012-9532-AA43CE4FCD6B}">
      <dsp:nvSpPr>
        <dsp:cNvPr id="0" name=""/>
        <dsp:cNvSpPr/>
      </dsp:nvSpPr>
      <dsp:spPr>
        <a:xfrm>
          <a:off x="577452" y="3755156"/>
          <a:ext cx="2175867" cy="1087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планирование</a:t>
          </a:r>
          <a:endParaRPr lang="ru-RU" sz="1900" kern="1200" dirty="0"/>
        </a:p>
      </dsp:txBody>
      <dsp:txXfrm>
        <a:off x="577452" y="3755156"/>
        <a:ext cx="2175867" cy="1087933"/>
      </dsp:txXfrm>
    </dsp:sp>
    <dsp:sp modelId="{34572613-4317-4DE1-A20D-280E6C1C93DC}">
      <dsp:nvSpPr>
        <dsp:cNvPr id="0" name=""/>
        <dsp:cNvSpPr/>
      </dsp:nvSpPr>
      <dsp:spPr>
        <a:xfrm rot="18289469">
          <a:off x="2426454" y="3657499"/>
          <a:ext cx="15240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24078" y="16062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8289469">
        <a:off x="3150391" y="3635459"/>
        <a:ext cx="76203" cy="76203"/>
      </dsp:txXfrm>
    </dsp:sp>
    <dsp:sp modelId="{469D2FD9-3C8E-4A8B-B996-EFFE724BC862}">
      <dsp:nvSpPr>
        <dsp:cNvPr id="0" name=""/>
        <dsp:cNvSpPr/>
      </dsp:nvSpPr>
      <dsp:spPr>
        <a:xfrm>
          <a:off x="3623666" y="2504033"/>
          <a:ext cx="2175867" cy="10879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самоконтроль</a:t>
          </a:r>
          <a:endParaRPr lang="ru-RU" sz="1900" kern="1200" dirty="0"/>
        </a:p>
      </dsp:txBody>
      <dsp:txXfrm>
        <a:off x="3623666" y="2504033"/>
        <a:ext cx="2175867" cy="1087933"/>
      </dsp:txXfrm>
    </dsp:sp>
    <dsp:sp modelId="{717A59DD-9DF0-4E37-8C9D-9F809F0C95DE}">
      <dsp:nvSpPr>
        <dsp:cNvPr id="0" name=""/>
        <dsp:cNvSpPr/>
      </dsp:nvSpPr>
      <dsp:spPr>
        <a:xfrm>
          <a:off x="2753320" y="4283061"/>
          <a:ext cx="87034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70346" y="16062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166734" y="4277364"/>
        <a:ext cx="43517" cy="43517"/>
      </dsp:txXfrm>
    </dsp:sp>
    <dsp:sp modelId="{D63744FD-D6D4-4286-922D-C5778A69D896}">
      <dsp:nvSpPr>
        <dsp:cNvPr id="0" name=""/>
        <dsp:cNvSpPr/>
      </dsp:nvSpPr>
      <dsp:spPr>
        <a:xfrm>
          <a:off x="3623666" y="3755156"/>
          <a:ext cx="2175867" cy="10879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коррекция плана</a:t>
          </a:r>
          <a:endParaRPr lang="ru-RU" sz="1900" kern="1200" dirty="0"/>
        </a:p>
      </dsp:txBody>
      <dsp:txXfrm>
        <a:off x="3623666" y="3755156"/>
        <a:ext cx="2175867" cy="1087933"/>
      </dsp:txXfrm>
    </dsp:sp>
    <dsp:sp modelId="{9EB51AB2-B44B-4C16-8D15-00DF54821A24}">
      <dsp:nvSpPr>
        <dsp:cNvPr id="0" name=""/>
        <dsp:cNvSpPr/>
      </dsp:nvSpPr>
      <dsp:spPr>
        <a:xfrm rot="3310531">
          <a:off x="2426454" y="4908623"/>
          <a:ext cx="15240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24078" y="16062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3310531">
        <a:off x="3150391" y="4886583"/>
        <a:ext cx="76203" cy="76203"/>
      </dsp:txXfrm>
    </dsp:sp>
    <dsp:sp modelId="{BD90D699-E3C4-46DA-9567-951F63F50B7D}">
      <dsp:nvSpPr>
        <dsp:cNvPr id="0" name=""/>
        <dsp:cNvSpPr/>
      </dsp:nvSpPr>
      <dsp:spPr>
        <a:xfrm>
          <a:off x="3623666" y="5006280"/>
          <a:ext cx="2175867" cy="10879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прогнозирование</a:t>
          </a:r>
          <a:endParaRPr lang="ru-RU" sz="1900" kern="1200" dirty="0"/>
        </a:p>
      </dsp:txBody>
      <dsp:txXfrm>
        <a:off x="3623666" y="5006280"/>
        <a:ext cx="2175867" cy="10879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059087-4C68-421E-BDA8-B64F4AF9994B}">
      <dsp:nvSpPr>
        <dsp:cNvPr id="0" name=""/>
        <dsp:cNvSpPr/>
      </dsp:nvSpPr>
      <dsp:spPr>
        <a:xfrm>
          <a:off x="0" y="0"/>
          <a:ext cx="5545206" cy="609600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E83606-8998-44BC-B08A-5CB136B93305}">
      <dsp:nvSpPr>
        <dsp:cNvPr id="0" name=""/>
        <dsp:cNvSpPr/>
      </dsp:nvSpPr>
      <dsp:spPr>
        <a:xfrm>
          <a:off x="2772603" y="612874"/>
          <a:ext cx="3604383" cy="721518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умение выражать свои мысли</a:t>
          </a:r>
          <a:endParaRPr lang="ru-RU" sz="1400" b="1" kern="1200" dirty="0"/>
        </a:p>
      </dsp:txBody>
      <dsp:txXfrm>
        <a:off x="2772603" y="612874"/>
        <a:ext cx="3604383" cy="721518"/>
      </dsp:txXfrm>
    </dsp:sp>
    <dsp:sp modelId="{47A4CF20-44F5-4D79-BC19-3567890B2598}">
      <dsp:nvSpPr>
        <dsp:cNvPr id="0" name=""/>
        <dsp:cNvSpPr/>
      </dsp:nvSpPr>
      <dsp:spPr>
        <a:xfrm>
          <a:off x="2772603" y="1424582"/>
          <a:ext cx="3604383" cy="721518"/>
        </a:xfrm>
        <a:prstGeom prst="roundRect">
          <a:avLst/>
        </a:prstGeom>
        <a:solidFill>
          <a:srgbClr val="00B0F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владение монологической речью</a:t>
          </a:r>
          <a:endParaRPr lang="ru-RU" sz="1400" b="1" kern="1200" dirty="0"/>
        </a:p>
      </dsp:txBody>
      <dsp:txXfrm>
        <a:off x="2772603" y="1424582"/>
        <a:ext cx="3604383" cy="721518"/>
      </dsp:txXfrm>
    </dsp:sp>
    <dsp:sp modelId="{17511ACF-FF1C-4CCE-84BA-FEF75CFEEF9D}">
      <dsp:nvSpPr>
        <dsp:cNvPr id="0" name=""/>
        <dsp:cNvSpPr/>
      </dsp:nvSpPr>
      <dsp:spPr>
        <a:xfrm>
          <a:off x="2772603" y="2236291"/>
          <a:ext cx="3604383" cy="721518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владение диалогической речью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772603" y="2236291"/>
        <a:ext cx="3604383" cy="721518"/>
      </dsp:txXfrm>
    </dsp:sp>
    <dsp:sp modelId="{6D4B8FA1-E7DD-41E4-A3AA-42C85003BACB}">
      <dsp:nvSpPr>
        <dsp:cNvPr id="0" name=""/>
        <dsp:cNvSpPr/>
      </dsp:nvSpPr>
      <dsp:spPr>
        <a:xfrm>
          <a:off x="2772603" y="3048000"/>
          <a:ext cx="3604383" cy="721518"/>
        </a:xfrm>
        <a:prstGeom prst="roundRect">
          <a:avLst/>
        </a:prstGeom>
        <a:solidFill>
          <a:srgbClr val="FFC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владение современными средствами коммуникации</a:t>
          </a:r>
          <a:endParaRPr lang="ru-RU" sz="1400" b="1" kern="1200" dirty="0"/>
        </a:p>
      </dsp:txBody>
      <dsp:txXfrm>
        <a:off x="2772603" y="3048000"/>
        <a:ext cx="3604383" cy="721518"/>
      </dsp:txXfrm>
    </dsp:sp>
    <dsp:sp modelId="{0FDF4F88-9E6C-42A2-B396-1D9EFAC192CD}">
      <dsp:nvSpPr>
        <dsp:cNvPr id="0" name=""/>
        <dsp:cNvSpPr/>
      </dsp:nvSpPr>
      <dsp:spPr>
        <a:xfrm>
          <a:off x="2772603" y="3859708"/>
          <a:ext cx="3604383" cy="721518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умение пользоваться книгой, словарем</a:t>
          </a:r>
          <a:endParaRPr lang="ru-RU" sz="1400" b="1" kern="1200" dirty="0"/>
        </a:p>
      </dsp:txBody>
      <dsp:txXfrm>
        <a:off x="2772603" y="3859708"/>
        <a:ext cx="3604383" cy="721518"/>
      </dsp:txXfrm>
    </dsp:sp>
    <dsp:sp modelId="{489DB4C3-EA6C-4F70-A89D-515B569765E4}">
      <dsp:nvSpPr>
        <dsp:cNvPr id="0" name=""/>
        <dsp:cNvSpPr/>
      </dsp:nvSpPr>
      <dsp:spPr>
        <a:xfrm>
          <a:off x="2772603" y="4671417"/>
          <a:ext cx="3604383" cy="721518"/>
        </a:xfrm>
        <a:prstGeom prst="roundRect">
          <a:avLst/>
        </a:prstGeom>
        <a:solidFill>
          <a:srgbClr val="10A021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коммуникация</a:t>
          </a:r>
          <a:r>
            <a:rPr lang="ru-RU" sz="1400" b="1" kern="1200" dirty="0" smtClean="0"/>
            <a:t>:  учитель-ученик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ученик-ученик</a:t>
          </a:r>
          <a:endParaRPr lang="ru-RU" sz="1400" b="1" kern="1200" dirty="0"/>
        </a:p>
      </dsp:txBody>
      <dsp:txXfrm>
        <a:off x="2772603" y="4671417"/>
        <a:ext cx="3604383" cy="7215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67C01E-F502-49B6-979D-008B0EDE3269}">
      <dsp:nvSpPr>
        <dsp:cNvPr id="0" name=""/>
        <dsp:cNvSpPr/>
      </dsp:nvSpPr>
      <dsp:spPr>
        <a:xfrm>
          <a:off x="0" y="5632126"/>
          <a:ext cx="3967088" cy="462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смысловое чтение</a:t>
          </a:r>
          <a:endParaRPr lang="ru-RU" sz="1500" b="1" kern="1200" dirty="0"/>
        </a:p>
      </dsp:txBody>
      <dsp:txXfrm>
        <a:off x="0" y="5632126"/>
        <a:ext cx="3967088" cy="462111"/>
      </dsp:txXfrm>
    </dsp:sp>
    <dsp:sp modelId="{A7CF13A2-0D36-434B-A60B-0E99944A6B24}">
      <dsp:nvSpPr>
        <dsp:cNvPr id="0" name=""/>
        <dsp:cNvSpPr/>
      </dsp:nvSpPr>
      <dsp:spPr>
        <a:xfrm rot="10800000">
          <a:off x="0" y="4928330"/>
          <a:ext cx="3967088" cy="71072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синтез</a:t>
          </a:r>
          <a:endParaRPr lang="ru-RU" sz="1500" b="1" kern="1200" dirty="0"/>
        </a:p>
      </dsp:txBody>
      <dsp:txXfrm rot="10800000">
        <a:off x="0" y="4928330"/>
        <a:ext cx="3967088" cy="710727"/>
      </dsp:txXfrm>
    </dsp:sp>
    <dsp:sp modelId="{06733962-7D2E-4D4B-99C2-ED59BE012B36}">
      <dsp:nvSpPr>
        <dsp:cNvPr id="0" name=""/>
        <dsp:cNvSpPr/>
      </dsp:nvSpPr>
      <dsp:spPr>
        <a:xfrm rot="10800000">
          <a:off x="0" y="4224535"/>
          <a:ext cx="3967088" cy="71072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обобщение</a:t>
          </a:r>
          <a:endParaRPr lang="ru-RU" sz="1500" b="1" kern="1200" dirty="0"/>
        </a:p>
      </dsp:txBody>
      <dsp:txXfrm rot="10800000">
        <a:off x="0" y="4224535"/>
        <a:ext cx="3967088" cy="710727"/>
      </dsp:txXfrm>
    </dsp:sp>
    <dsp:sp modelId="{E04535F1-80AE-4994-ABF4-4BD56DEA32FA}">
      <dsp:nvSpPr>
        <dsp:cNvPr id="0" name=""/>
        <dsp:cNvSpPr/>
      </dsp:nvSpPr>
      <dsp:spPr>
        <a:xfrm rot="10800000">
          <a:off x="0" y="3520739"/>
          <a:ext cx="3967088" cy="710727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сравнение</a:t>
          </a:r>
          <a:endParaRPr lang="ru-RU" sz="1500" b="1" kern="1200" dirty="0"/>
        </a:p>
      </dsp:txBody>
      <dsp:txXfrm rot="10800000">
        <a:off x="0" y="3520739"/>
        <a:ext cx="3967088" cy="710727"/>
      </dsp:txXfrm>
    </dsp:sp>
    <dsp:sp modelId="{42167ADA-5537-46E2-B487-F41E23BC32AA}">
      <dsp:nvSpPr>
        <dsp:cNvPr id="0" name=""/>
        <dsp:cNvSpPr/>
      </dsp:nvSpPr>
      <dsp:spPr>
        <a:xfrm rot="10800000">
          <a:off x="0" y="2816944"/>
          <a:ext cx="3967088" cy="710727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анализ</a:t>
          </a:r>
          <a:endParaRPr lang="ru-RU" sz="1500" b="1" kern="1200" dirty="0"/>
        </a:p>
      </dsp:txBody>
      <dsp:txXfrm rot="10800000">
        <a:off x="0" y="2816944"/>
        <a:ext cx="3967088" cy="710727"/>
      </dsp:txXfrm>
    </dsp:sp>
    <dsp:sp modelId="{A4A39C7A-5937-4B87-BD62-BDD134A7C605}">
      <dsp:nvSpPr>
        <dsp:cNvPr id="0" name=""/>
        <dsp:cNvSpPr/>
      </dsp:nvSpPr>
      <dsp:spPr>
        <a:xfrm rot="10800000">
          <a:off x="0" y="2113148"/>
          <a:ext cx="3967088" cy="710727"/>
        </a:xfrm>
        <a:prstGeom prst="upArrowCallout">
          <a:avLst/>
        </a:prstGeom>
        <a:solidFill>
          <a:srgbClr val="FFC0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построение </a:t>
          </a:r>
          <a:r>
            <a:rPr lang="ru-RU" sz="1500" b="1" kern="1200" dirty="0" smtClean="0"/>
            <a:t>речевого </a:t>
          </a:r>
          <a:r>
            <a:rPr lang="ru-RU" sz="1500" b="1" kern="1200" dirty="0" smtClean="0"/>
            <a:t>высказывания</a:t>
          </a:r>
          <a:endParaRPr lang="ru-RU" sz="1500" b="1" kern="1200" dirty="0"/>
        </a:p>
      </dsp:txBody>
      <dsp:txXfrm rot="10800000">
        <a:off x="0" y="2113148"/>
        <a:ext cx="3967088" cy="710727"/>
      </dsp:txXfrm>
    </dsp:sp>
    <dsp:sp modelId="{BC5AF532-CA02-4963-918C-0E71C4FF3730}">
      <dsp:nvSpPr>
        <dsp:cNvPr id="0" name=""/>
        <dsp:cNvSpPr/>
      </dsp:nvSpPr>
      <dsp:spPr>
        <a:xfrm rot="10800000">
          <a:off x="0" y="1409353"/>
          <a:ext cx="3967088" cy="71072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моделирование</a:t>
          </a:r>
          <a:endParaRPr lang="ru-RU" sz="1500" b="1" kern="1200" dirty="0"/>
        </a:p>
      </dsp:txBody>
      <dsp:txXfrm rot="10800000">
        <a:off x="0" y="1409353"/>
        <a:ext cx="3967088" cy="710727"/>
      </dsp:txXfrm>
    </dsp:sp>
    <dsp:sp modelId="{6176F608-C7F5-4E45-8D20-2981F31D3686}">
      <dsp:nvSpPr>
        <dsp:cNvPr id="0" name=""/>
        <dsp:cNvSpPr/>
      </dsp:nvSpPr>
      <dsp:spPr>
        <a:xfrm rot="10800000">
          <a:off x="0" y="705557"/>
          <a:ext cx="3967088" cy="71072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описание</a:t>
          </a:r>
          <a:endParaRPr lang="ru-RU" sz="1500" b="1" kern="1200" dirty="0"/>
        </a:p>
      </dsp:txBody>
      <dsp:txXfrm rot="10800000">
        <a:off x="0" y="705557"/>
        <a:ext cx="3967088" cy="710727"/>
      </dsp:txXfrm>
    </dsp:sp>
    <dsp:sp modelId="{88770899-9F22-4032-B3B8-2E1812E506EE}">
      <dsp:nvSpPr>
        <dsp:cNvPr id="0" name=""/>
        <dsp:cNvSpPr/>
      </dsp:nvSpPr>
      <dsp:spPr>
        <a:xfrm rot="10800000">
          <a:off x="0" y="0"/>
          <a:ext cx="3967088" cy="710727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выделение</a:t>
          </a:r>
          <a:endParaRPr lang="ru-RU" sz="1500" b="1" kern="1200" dirty="0"/>
        </a:p>
      </dsp:txBody>
      <dsp:txXfrm rot="10800000">
        <a:off x="0" y="0"/>
        <a:ext cx="3967088" cy="710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9E1AEC-67D4-45DD-A229-5463EA9EC4A7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C05DDF-1E01-412E-999E-C2A0ECF78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58CF2D-6DF9-49B3-96F7-33AFAF43941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58CF2D-6DF9-49B3-96F7-33AFAF43941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7B9C6-CA65-4CEC-9DC0-CD391256A5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6743700" y="4763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9538" y="8521700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5888" y="3227388"/>
            <a:ext cx="66262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4300" y="203200"/>
            <a:ext cx="6624638" cy="872966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00400" y="2820988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3271838" y="2946400"/>
            <a:ext cx="314325" cy="5603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7882-0CE1-48C9-B0BB-385495DD1898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3257550" y="2932113"/>
            <a:ext cx="342900" cy="588962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36D87F-1479-4662-A526-265A5124A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A7C4-FEA0-4054-989B-9541566CE777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7675-C49B-48C9-A65B-236FD56B3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6858000" cy="2079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9538" y="8521700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4300" y="207963"/>
            <a:ext cx="6624638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1194594" y="4371182"/>
            <a:ext cx="832643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129213" y="3900488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5200650" y="4027488"/>
            <a:ext cx="315913" cy="56038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5186363" y="4013200"/>
            <a:ext cx="342900" cy="588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CF71-973D-471C-B884-A34301094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3E1E-04A6-479C-AF87-08F5D32E6EC5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3DCB-8439-4DA1-A2B1-E948DAE5F17F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71838" y="1368425"/>
            <a:ext cx="342900" cy="588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EE932-88B8-40E3-B963-1752CB7CB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14300" y="3048000"/>
            <a:ext cx="662463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5888" y="190500"/>
            <a:ext cx="6626225" cy="28527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9538" y="8521700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14300" y="203200"/>
            <a:ext cx="6624638" cy="872966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4300" y="3251200"/>
            <a:ext cx="662463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00400" y="2820988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3271838" y="2946400"/>
            <a:ext cx="314325" cy="5603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1B56-D588-439F-A445-C10F4B433C5F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257550" y="2932113"/>
            <a:ext cx="342900" cy="588962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B3F6022-D421-405A-8CF3-F6CF3D8C4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3422650" y="2100263"/>
            <a:ext cx="6350" cy="64262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343400" y="8547100"/>
            <a:ext cx="2284413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66EC-56DD-45DE-B1DA-59B4D1B2F224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9133-8752-4CA6-9DC7-B68783953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3429000" y="2933700"/>
            <a:ext cx="0" cy="558323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" y="1828800"/>
            <a:ext cx="662463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9538" y="8521700"/>
            <a:ext cx="6624637" cy="4143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14300" y="1706563"/>
            <a:ext cx="662463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4300" y="207963"/>
            <a:ext cx="6624638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200400" y="1274763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3271838" y="1400175"/>
            <a:ext cx="314325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8478-AA5F-4B1D-BB43-4A37232FA0F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8600" y="8547100"/>
            <a:ext cx="2686050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257550" y="1390650"/>
            <a:ext cx="342900" cy="5873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D70E992-C726-4F34-9540-6AC35112E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E83D-903B-4F34-9F1B-B2279CDA2F48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257550" y="1381125"/>
            <a:ext cx="342900" cy="588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F65D-72B0-4D91-94EC-C01DABA59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6858000" cy="2079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9538" y="8521700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14300" y="211138"/>
            <a:ext cx="6624638" cy="87296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4B4E-643B-4FDE-9676-805F81C60361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96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684739-E36C-4FCB-896E-2347BC4FA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4300" y="203200"/>
            <a:ext cx="662463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1587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14300" y="203200"/>
            <a:ext cx="6624638" cy="872966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4300" y="711200"/>
            <a:ext cx="662463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042988" y="430213"/>
            <a:ext cx="314325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2713" y="8518525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028700" y="417513"/>
            <a:ext cx="342900" cy="58737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D8A3F84-BFB9-4F94-AB6B-9218D91F8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A904-809B-47C4-B9EB-C0A90B2762AF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227013" y="8547100"/>
            <a:ext cx="253682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14300" y="711200"/>
            <a:ext cx="662463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4300" y="203200"/>
            <a:ext cx="6624638" cy="4016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14300" y="207963"/>
            <a:ext cx="6624638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042988" y="430213"/>
            <a:ext cx="314325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2713" y="8518525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028700" y="417513"/>
            <a:ext cx="342900" cy="587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96B24-3E2A-4322-95DC-334E3274F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4341813" y="8540750"/>
            <a:ext cx="2282825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6B296-3CDF-4E40-948E-36D1FB0DDB78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227013" y="8547100"/>
            <a:ext cx="2687637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6858000" cy="18573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12713" y="8518525"/>
            <a:ext cx="6624637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343400" y="8540750"/>
            <a:ext cx="2284413" cy="48736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D54DF48-985D-4D7E-A74E-7C1B8251851D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28600" y="8547100"/>
            <a:ext cx="2686050" cy="48895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" y="207963"/>
            <a:ext cx="6624638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4300" y="1701800"/>
            <a:ext cx="662463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00400" y="1274763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3271838" y="1400175"/>
            <a:ext cx="314325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3257550" y="1387475"/>
            <a:ext cx="342900" cy="58737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11E9FE3-EB9E-423D-904B-C70078F37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227013" y="304800"/>
            <a:ext cx="64008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227013" y="2032000"/>
            <a:ext cx="6400800" cy="613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0648" y="3563889"/>
            <a:ext cx="6424613" cy="38884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Формирование универсальных учебных действий в процессе коррекционного обучения </a:t>
            </a:r>
            <a:br>
              <a:rPr lang="ru-RU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 рамках ФГОС</a:t>
            </a: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4" name="Picture 4" descr="C:\Users\Елена Смирнова\AppData\Local\Microsoft\Windows\Temporary Internet Files\Content.IE5\MU96GFUP\MC9003433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2856" y="467544"/>
            <a:ext cx="2448272" cy="2366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88640" y="8388424"/>
            <a:ext cx="65253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bg1"/>
                </a:solidFill>
                <a:latin typeface="Calibri Light" pitchFamily="34" charset="0"/>
                <a:ea typeface="+mj-ea"/>
                <a:cs typeface="+mj-cs"/>
              </a:rPr>
              <a:t>Подготовила:  учитель-логопед ГБОУ гимназия 1551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bg1"/>
                </a:solidFill>
                <a:latin typeface="Calibri Light" pitchFamily="34" charset="0"/>
                <a:ea typeface="+mj-ea"/>
                <a:cs typeface="+mj-cs"/>
              </a:rPr>
              <a:t>Е.В.  Смирнова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результаты коррекционной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работы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483768"/>
            <a:ext cx="6172200" cy="5832648"/>
          </a:xfrm>
        </p:spPr>
        <p:txBody>
          <a:bodyPr>
            <a:normAutofit/>
          </a:bodyPr>
          <a:lstStyle/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/>
              <a:t>Планируемые </a:t>
            </a:r>
            <a:r>
              <a:rPr lang="ru-RU" sz="2400" dirty="0" smtClean="0"/>
              <a:t>результаты по всем группам </a:t>
            </a:r>
            <a:r>
              <a:rPr lang="ru-RU" sz="2400" dirty="0" smtClean="0"/>
              <a:t>универсальных учебных действий </a:t>
            </a:r>
            <a:r>
              <a:rPr lang="ru-RU" sz="2400" dirty="0" smtClean="0"/>
              <a:t>формулируются только на уровне </a:t>
            </a:r>
            <a:r>
              <a:rPr lang="ru-RU" sz="2400" b="1" i="1" dirty="0" smtClean="0"/>
              <a:t>«ученик сможет</a:t>
            </a:r>
            <a:r>
              <a:rPr lang="ru-RU" sz="2400" b="1" i="1" dirty="0" smtClean="0"/>
              <a:t>»,</a:t>
            </a:r>
            <a:r>
              <a:rPr lang="ru-RU" sz="2400" dirty="0" smtClean="0"/>
              <a:t> подразумевающем, что </a:t>
            </a:r>
            <a:r>
              <a:rPr lang="ru-RU" sz="2400" dirty="0" smtClean="0"/>
              <a:t>описываемых результатов достигнет большинство детей, получивших целенаправленную регулярную и длительную коррекционную помощь.</a:t>
            </a:r>
            <a:endParaRPr lang="ru-RU" sz="2400" dirty="0"/>
          </a:p>
        </p:txBody>
      </p:sp>
      <p:pic>
        <p:nvPicPr>
          <p:cNvPr id="5" name="Picture 24" descr="C:\Users\Елена Смирнова\AppData\Local\Microsoft\Windows\Temporary Internet Files\Content.IE5\KNQ8PZWT\MC9004160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160" y="6516216"/>
            <a:ext cx="1390978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личностные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267744"/>
            <a:ext cx="6172200" cy="6192688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Ученик будет или сможет: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4500" dirty="0" smtClean="0"/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3300" dirty="0" smtClean="0"/>
              <a:t>положительно </a:t>
            </a:r>
            <a:r>
              <a:rPr lang="ru-RU" sz="3300" dirty="0" smtClean="0"/>
              <a:t>относиться к коррекционным занятиям, понимая их необходимость для того, чтобы стать более успешным в учебной деятельности;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3300" dirty="0" smtClean="0"/>
              <a:t>с </a:t>
            </a:r>
            <a:r>
              <a:rPr lang="ru-RU" sz="3300" dirty="0" smtClean="0"/>
              <a:t>заинтересованностью воспринимать новый учебный материал и решение новых заданий;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3300" dirty="0" smtClean="0"/>
              <a:t>ориентироваться </a:t>
            </a:r>
            <a:r>
              <a:rPr lang="ru-RU" sz="3300" dirty="0" smtClean="0"/>
              <a:t>на понимание причин своих успехов и неудач в выполнении заданий на основе их анализа, проводимого с помощью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3300" dirty="0" smtClean="0"/>
              <a:t>сам </a:t>
            </a:r>
            <a:r>
              <a:rPr lang="ru-RU" sz="3300" dirty="0" smtClean="0"/>
              <a:t>оценивать результаты своей работы на основе критериев успешности ее выполнения, задаваемых педагогом-специалистом;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3300" dirty="0" smtClean="0"/>
              <a:t>осознавать </a:t>
            </a:r>
            <a:r>
              <a:rPr lang="ru-RU" sz="3300" dirty="0" smtClean="0"/>
              <a:t>смысл и оценивать свои поступки и поступки других детей с точки зрения усвоенных моральных норм и этических чувств, анализируя их с помощью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3300" dirty="0" smtClean="0"/>
              <a:t>с  эмпатией </a:t>
            </a:r>
            <a:r>
              <a:rPr lang="ru-RU" sz="3300" dirty="0" smtClean="0"/>
              <a:t>относиться к чувствам и переживаниям окружающих людей</a:t>
            </a:r>
            <a:r>
              <a:rPr lang="ru-RU" sz="3300" dirty="0" smtClean="0"/>
              <a:t>.</a:t>
            </a:r>
            <a:endParaRPr lang="ru-RU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регулятивные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267744"/>
            <a:ext cx="6172200" cy="6192688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Ученик будет или сможет: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dirty="0" smtClean="0"/>
              <a:t>принимать </a:t>
            </a:r>
            <a:r>
              <a:rPr lang="ru-RU" sz="1400" dirty="0" smtClean="0"/>
              <a:t>и сохранять учебную задачу самостоятельно или при минимальной помощи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dirty="0" smtClean="0"/>
              <a:t>учитывать </a:t>
            </a:r>
            <a:r>
              <a:rPr lang="ru-RU" sz="1400" dirty="0" smtClean="0"/>
              <a:t>определенные педагогом-специалистом ориентиры в новом учебном материале и сотрудничестве с ним;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dirty="0" smtClean="0"/>
              <a:t>планировать </a:t>
            </a:r>
            <a:r>
              <a:rPr lang="ru-RU" sz="1400" dirty="0" smtClean="0"/>
              <a:t>свои действия для выполнения задания во внешнем плане самостоятельно или при минимальной помощи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400" dirty="0" smtClean="0"/>
              <a:t>учитывать </a:t>
            </a:r>
            <a:r>
              <a:rPr lang="ru-RU" sz="1400" dirty="0" smtClean="0"/>
              <a:t>установленные правила поведения на занятиях и при </a:t>
            </a:r>
            <a:r>
              <a:rPr lang="ru-RU" sz="1400" dirty="0" smtClean="0"/>
              <a:t>выполнении заданий</a:t>
            </a:r>
            <a:r>
              <a:rPr lang="ru-RU" sz="14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регулятивные результаты 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4664" y="2123728"/>
            <a:ext cx="6120680" cy="6009035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Ученик будет или сможет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проводить </a:t>
            </a:r>
            <a:r>
              <a:rPr lang="ru-RU" sz="1500" dirty="0" smtClean="0"/>
              <a:t>пошаговый контроль результатов своей деятельности под руководством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самостоятельно </a:t>
            </a:r>
            <a:r>
              <a:rPr lang="ru-RU" sz="1500" dirty="0" smtClean="0"/>
              <a:t>или при минимальной помощи педагога-специалиста вносить необходимые исправления в действия и задания на основе их контроля и оценки;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регулировать </a:t>
            </a:r>
            <a:r>
              <a:rPr lang="ru-RU" sz="1500" dirty="0" smtClean="0"/>
              <a:t>свою способность к мобилизации сил и энергии при выполнении задания, быть способным к волевому усилию при преодолении учебных трудностей.</a:t>
            </a:r>
            <a:endParaRPr lang="ru-RU" sz="1500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коммуникативные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sz="quarter" idx="1"/>
          </p:nvPr>
        </p:nvSpPr>
        <p:spPr>
          <a:xfrm>
            <a:off x="476672" y="2267744"/>
            <a:ext cx="5904656" cy="5904656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Ученик будет или сможет: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осуществлять </a:t>
            </a:r>
            <a:r>
              <a:rPr lang="ru-RU" sz="1500" dirty="0" smtClean="0"/>
              <a:t>учебное сотрудничество с учителем и сверстниками;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учитывать </a:t>
            </a:r>
            <a:r>
              <a:rPr lang="ru-RU" sz="1500" dirty="0" smtClean="0"/>
              <a:t>мнение других учащихся в группе и стремиться наладить общение в игре или при выполнении учебного задания;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допускать </a:t>
            </a:r>
            <a:r>
              <a:rPr lang="ru-RU" sz="1500" dirty="0" smtClean="0"/>
              <a:t>существование различных точек зрения на выполнение некоторых задач;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самостоятельно </a:t>
            </a:r>
            <a:r>
              <a:rPr lang="ru-RU" sz="1500" dirty="0" smtClean="0"/>
              <a:t>или при помощи педагога-специалиста формулировать свое мнение или точку зрения;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коммуникативные результаты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1"/>
          </p:nvPr>
        </p:nvSpPr>
        <p:spPr>
          <a:xfrm>
            <a:off x="404664" y="2339752"/>
            <a:ext cx="6048672" cy="5793010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Ученик будет или сможет:</a:t>
            </a:r>
          </a:p>
          <a:p>
            <a:pPr>
              <a:lnSpc>
                <a:spcPct val="120000"/>
              </a:lnSpc>
              <a:buNone/>
            </a:pPr>
            <a:endParaRPr lang="ru-RU" sz="1200" dirty="0" smtClean="0"/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использовать внешнюю и внутреннюю речь для регуляции своих действий;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строить </a:t>
            </a:r>
            <a:r>
              <a:rPr lang="ru-RU" sz="1500" dirty="0" smtClean="0"/>
              <a:t>диалог с партнером в паре при минимальной помощи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строить </a:t>
            </a:r>
            <a:r>
              <a:rPr lang="ru-RU" sz="1500" dirty="0" smtClean="0"/>
              <a:t>короткое монологическое высказывание в соответствии с заданной темой, ориентируясь на план, схему, визуальную опору самостоятельно или при минимальной помощи педагога-специалиста.</a:t>
            </a:r>
            <a:endParaRPr lang="ru-RU" sz="1500" dirty="0" smtClean="0"/>
          </a:p>
          <a:p>
            <a:pPr>
              <a:lnSpc>
                <a:spcPct val="12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познавательные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1"/>
          </p:nvPr>
        </p:nvSpPr>
        <p:spPr>
          <a:xfrm>
            <a:off x="404664" y="2267745"/>
            <a:ext cx="6048672" cy="5904656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Ученик будет или сможет:</a:t>
            </a:r>
          </a:p>
          <a:p>
            <a:endParaRPr lang="ru-RU" sz="1050" dirty="0" smtClean="0"/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осознанно </a:t>
            </a:r>
            <a:r>
              <a:rPr lang="ru-RU" sz="1500" dirty="0" smtClean="0"/>
              <a:t>и произвольно строить речевое высказывание в устной форме;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осуществлять </a:t>
            </a:r>
            <a:r>
              <a:rPr lang="ru-RU" sz="1500" dirty="0" smtClean="0"/>
              <a:t>рефлексию способов и условий действия, контроль и оценку процесса результатов деятельности;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самостоятельно </a:t>
            </a:r>
            <a:r>
              <a:rPr lang="ru-RU" sz="1500" dirty="0" smtClean="0"/>
              <a:t>создавать алгоритмы деятельности при решении проблем творческого и поискового характера;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использовать </a:t>
            </a:r>
            <a:r>
              <a:rPr lang="ru-RU" sz="1500" dirty="0" smtClean="0"/>
              <a:t>знаково-символические средства, в том числе модели и схемы для выполнения заданий самостоятельно или при минимальной помощи педагога-специалиста;</a:t>
            </a:r>
          </a:p>
          <a:p>
            <a:pPr marL="274320" indent="-274320" algn="just" fontAlgn="auto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строить </a:t>
            </a:r>
            <a:r>
              <a:rPr lang="ru-RU" sz="1500" dirty="0" smtClean="0"/>
              <a:t>грамматически правильные синтаксические конструкции (самостоятельно или при минимальной помощи педагога-специалиста);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4664" y="2051720"/>
            <a:ext cx="6048672" cy="6336704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1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Ученик будет или сможет:</a:t>
            </a:r>
          </a:p>
          <a:p>
            <a:pPr marL="274320" indent="-27432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различать </a:t>
            </a:r>
            <a:r>
              <a:rPr lang="ru-RU" sz="1500" dirty="0" smtClean="0"/>
              <a:t>оттенки лексических значений слов с помощью педагога-специалиста;</a:t>
            </a:r>
          </a:p>
          <a:p>
            <a:pPr marL="274320" indent="-27432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осуществлять </a:t>
            </a:r>
            <a:r>
              <a:rPr lang="ru-RU" sz="1500" dirty="0" smtClean="0"/>
              <a:t>анализ объектов с выделением существенных и несущественных признаков, лишнего объекта по заданным педагогом-специалистом критериям;</a:t>
            </a:r>
          </a:p>
          <a:p>
            <a:pPr marL="274320" indent="-27432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осуществлять </a:t>
            </a:r>
            <a:r>
              <a:rPr lang="ru-RU" sz="1500" dirty="0" smtClean="0"/>
              <a:t>синтез как составление целого из частей (самостоятельно или при минимальной помощи педагога-специалиста);</a:t>
            </a:r>
          </a:p>
          <a:p>
            <a:pPr marL="274320" indent="-27432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находить </a:t>
            </a:r>
            <a:r>
              <a:rPr lang="ru-RU" sz="1500" dirty="0" smtClean="0"/>
              <a:t>самостоятельно или при минимальной помощи педагога-специалиста несложные закономерности расположения объектов в ряду подобных;</a:t>
            </a:r>
          </a:p>
          <a:p>
            <a:pPr marL="274320" indent="-274320" algn="just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проводить </a:t>
            </a:r>
            <a:r>
              <a:rPr lang="ru-RU" sz="1500" dirty="0" smtClean="0"/>
              <a:t>сравнение и классификацию по заданным критериям;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7013" y="304800"/>
            <a:ext cx="6400800" cy="1011238"/>
          </a:xfrm>
        </p:spPr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познавательные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2656" y="2123727"/>
            <a:ext cx="6192688" cy="6009035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1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Ученик будет или сможет:</a:t>
            </a:r>
          </a:p>
          <a:p>
            <a:pPr marL="274320" indent="-274320" algn="just" fontAlgn="auto">
              <a:lnSpc>
                <a:spcPct val="1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устанавливать </a:t>
            </a:r>
            <a:r>
              <a:rPr lang="ru-RU" sz="1500" dirty="0" smtClean="0"/>
              <a:t>простые причинно-следственные связи между знакомыми объектами или явлениями (самостоятельно или при минимальной помощи педагога-специалиста);</a:t>
            </a:r>
          </a:p>
          <a:p>
            <a:pPr marL="274320" indent="-274320" algn="just" fontAlgn="auto">
              <a:lnSpc>
                <a:spcPct val="1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обобщать </a:t>
            </a:r>
            <a:r>
              <a:rPr lang="ru-RU" sz="1500" dirty="0" smtClean="0"/>
              <a:t>объекты и явления, подводя их под более общее понятие (самостоятельно или при минимальной помощи педагога-специалиста);</a:t>
            </a:r>
          </a:p>
          <a:p>
            <a:pPr marL="274320" indent="-274320" algn="just" fontAlgn="auto">
              <a:lnSpc>
                <a:spcPct val="1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устанавливать </a:t>
            </a:r>
            <a:r>
              <a:rPr lang="ru-RU" sz="1500" dirty="0" smtClean="0"/>
              <a:t>простые аналогии;</a:t>
            </a:r>
          </a:p>
          <a:p>
            <a:pPr marL="274320" indent="-274320" algn="just" fontAlgn="auto">
              <a:lnSpc>
                <a:spcPct val="1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1500" dirty="0" smtClean="0"/>
              <a:t>овладеть </a:t>
            </a:r>
            <a:r>
              <a:rPr lang="ru-RU" sz="1500" dirty="0" smtClean="0"/>
              <a:t>рядом общих приемов выполнения заданий</a:t>
            </a:r>
            <a:r>
              <a:rPr lang="ru-RU" sz="1500" dirty="0" smtClean="0"/>
              <a:t>.</a:t>
            </a:r>
            <a:endParaRPr lang="ru-RU" sz="15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познавательные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82" name="Picture 18" descr="C:\Users\Елена Смирнова\AppData\Local\Microsoft\Windows\Temporary Internet Files\Content.IE5\U6923O3H\MC900231941[1]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80" y="2339752"/>
            <a:ext cx="5687604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549275" y="395288"/>
            <a:ext cx="5900738" cy="169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Универсальные учебные действия</a:t>
            </a:r>
            <a:endParaRPr lang="ru-RU" sz="3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0648" y="2555776"/>
            <a:ext cx="6336704" cy="4248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182563" indent="536575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tabLst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Calibri Light" pitchFamily="34" charset="0"/>
              </a:rPr>
              <a:t>Термин </a:t>
            </a:r>
            <a:r>
              <a:rPr lang="ru-RU" sz="2200" b="1" i="1" dirty="0">
                <a:solidFill>
                  <a:srgbClr val="000000"/>
                </a:solidFill>
                <a:latin typeface="Calibri Light" pitchFamily="34" charset="0"/>
              </a:rPr>
              <a:t>«универсальные учебные действия»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 </a:t>
            </a:r>
            <a:endParaRPr lang="ru-RU" sz="2200" dirty="0" smtClean="0">
              <a:solidFill>
                <a:srgbClr val="000000"/>
              </a:solidFill>
              <a:latin typeface="Calibri Light" pitchFamily="34" charset="0"/>
            </a:endParaRPr>
          </a:p>
          <a:p>
            <a:pPr marL="182563" algn="just">
              <a:lnSpc>
                <a:spcPct val="150000"/>
              </a:lnSpc>
              <a:spcBef>
                <a:spcPts val="0"/>
              </a:spcBef>
              <a:buClr>
                <a:srgbClr val="3891A7"/>
              </a:buClr>
              <a:buSzPct val="80000"/>
              <a:tabLst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Calibri Light" pitchFamily="34" charset="0"/>
              </a:rPr>
              <a:t>означает 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умение учиться, </a:t>
            </a:r>
            <a:endParaRPr lang="ru-RU" sz="2200" dirty="0" smtClean="0">
              <a:solidFill>
                <a:srgbClr val="000000"/>
              </a:solidFill>
              <a:latin typeface="Calibri Light" pitchFamily="34" charset="0"/>
            </a:endParaRPr>
          </a:p>
          <a:p>
            <a:pPr marL="182563" algn="just">
              <a:lnSpc>
                <a:spcPct val="150000"/>
              </a:lnSpc>
              <a:spcBef>
                <a:spcPts val="0"/>
              </a:spcBef>
              <a:buClr>
                <a:srgbClr val="3891A7"/>
              </a:buClr>
              <a:buSzPct val="80000"/>
              <a:tabLst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Calibri Light" pitchFamily="34" charset="0"/>
              </a:rPr>
              <a:t>т.е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. способность субъекта к </a:t>
            </a:r>
            <a:r>
              <a:rPr lang="ru-RU" sz="2200" b="1" i="1" dirty="0" smtClean="0">
                <a:solidFill>
                  <a:srgbClr val="000000"/>
                </a:solidFill>
                <a:latin typeface="Calibri Light" pitchFamily="34" charset="0"/>
              </a:rPr>
              <a:t>саморазвитию </a:t>
            </a:r>
            <a:r>
              <a:rPr lang="ru-RU" sz="2200" dirty="0" smtClean="0">
                <a:solidFill>
                  <a:srgbClr val="000000"/>
                </a:solidFill>
                <a:latin typeface="Calibri Light" pitchFamily="34" charset="0"/>
              </a:rPr>
              <a:t>и </a:t>
            </a:r>
            <a:r>
              <a:rPr lang="ru-RU" sz="2200" b="1" i="1" dirty="0" smtClean="0">
                <a:solidFill>
                  <a:srgbClr val="000000"/>
                </a:solidFill>
                <a:latin typeface="Calibri Light" pitchFamily="34" charset="0"/>
              </a:rPr>
              <a:t>самосовершенствованию</a:t>
            </a:r>
            <a:r>
              <a:rPr lang="ru-RU" sz="2200" dirty="0" smtClean="0">
                <a:solidFill>
                  <a:srgbClr val="000000"/>
                </a:solidFill>
                <a:latin typeface="Calibri Light" pitchFamily="34" charset="0"/>
              </a:rPr>
              <a:t> путем 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сознательного и активного присвоения нового социального опыта</a:t>
            </a:r>
            <a:r>
              <a:rPr lang="ru-RU" sz="2500" dirty="0">
                <a:solidFill>
                  <a:srgbClr val="000000"/>
                </a:solidFill>
                <a:latin typeface="Calibri Light" pitchFamily="34" charset="0"/>
              </a:rPr>
              <a:t>. </a:t>
            </a:r>
          </a:p>
        </p:txBody>
      </p:sp>
      <p:pic>
        <p:nvPicPr>
          <p:cNvPr id="6" name="Picture 3" descr="C:\Users\Елена Смирнова\AppData\Local\Microsoft\Windows\Temporary Internet Files\Content.IE5\MU96GFUP\MC9000890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5940152"/>
            <a:ext cx="2076161" cy="1992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549275" y="395288"/>
            <a:ext cx="5900738" cy="169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Универсальные учебные действия</a:t>
            </a:r>
            <a:endParaRPr lang="ru-RU" sz="3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42888" y="2627784"/>
            <a:ext cx="6354464" cy="5016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182563" indent="536575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tabLst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Calibri Light" pitchFamily="34" charset="0"/>
              </a:rPr>
              <a:t>В психологическом смысле этот 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термин можно определить как </a:t>
            </a:r>
            <a:r>
              <a:rPr lang="ru-RU" sz="2200" b="1" i="1" dirty="0">
                <a:solidFill>
                  <a:srgbClr val="000000"/>
                </a:solidFill>
                <a:latin typeface="Calibri Light" pitchFamily="34" charset="0"/>
              </a:rPr>
              <a:t>совокупность способов действия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 учащегося (а также связанных с ними навыков учебной работы), обеспечивающих его </a:t>
            </a:r>
            <a:r>
              <a:rPr lang="ru-RU" sz="2200" b="1" i="1" dirty="0">
                <a:solidFill>
                  <a:srgbClr val="000000"/>
                </a:solidFill>
                <a:latin typeface="Calibri Light" pitchFamily="34" charset="0"/>
              </a:rPr>
              <a:t>способность к самостоятельному усвоению </a:t>
            </a:r>
            <a:r>
              <a:rPr lang="ru-RU" sz="2200" dirty="0">
                <a:solidFill>
                  <a:srgbClr val="000000"/>
                </a:solidFill>
                <a:latin typeface="Calibri Light" pitchFamily="34" charset="0"/>
              </a:rPr>
              <a:t>новых знаний и умений, включая организацию этого процесса.  </a:t>
            </a:r>
          </a:p>
        </p:txBody>
      </p:sp>
      <p:pic>
        <p:nvPicPr>
          <p:cNvPr id="53250" name="Picture 2" descr="C:\Users\Елена Смирнова\AppData\Local\Microsoft\Windows\Temporary Internet Files\Content.IE5\KNQ8PZWT\MC9003432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5064" y="6516216"/>
            <a:ext cx="1584176" cy="1601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260648" y="251520"/>
            <a:ext cx="6440190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Взаимосвязь </a:t>
            </a:r>
            <a:br>
              <a:rPr lang="ru-RU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r>
              <a:rPr lang="ru-RU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универсальных учебных действий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836712" y="2771800"/>
          <a:ext cx="55983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425640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700" b="1" dirty="0" smtClean="0">
                <a:solidFill>
                  <a:schemeClr val="accent1">
                    <a:lumMod val="75000"/>
                  </a:schemeClr>
                </a:solidFill>
              </a:rPr>
              <a:t>Личностные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УУД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2900" y="2194984"/>
          <a:ext cx="6172200" cy="603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4282" name="Picture 10" descr="C:\Users\Елена Смирнова\AppData\Local\Microsoft\Windows\Temporary Internet Files\Content.IE5\P45PC068\MC90033812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36912" y="3707904"/>
            <a:ext cx="1616659" cy="1834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Регулятивные УУД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7013" y="2036763"/>
          <a:ext cx="6376987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Коммуникативные УУД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7013" y="2036763"/>
          <a:ext cx="6376987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74650" y="381000"/>
            <a:ext cx="6172200" cy="878632"/>
          </a:xfrm>
        </p:spPr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Познавательные УУД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84784" y="2267744"/>
          <a:ext cx="3967088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Планируемые результаты коррекционной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работы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900" y="2195513"/>
            <a:ext cx="6172200" cy="6048895"/>
          </a:xfrm>
        </p:spPr>
        <p:txBody>
          <a:bodyPr>
            <a:normAutofit/>
          </a:bodyPr>
          <a:lstStyle/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В соответствии с требованиями </a:t>
            </a:r>
            <a:r>
              <a:rPr lang="ru-RU" sz="2400" dirty="0" smtClean="0"/>
              <a:t>ФГОС, </a:t>
            </a:r>
            <a:r>
              <a:rPr lang="ru-RU" sz="2400" dirty="0" smtClean="0"/>
              <a:t>планируемые результаты коррекционной работы формулируются в рамках следующих блоков универсальных учебных </a:t>
            </a:r>
            <a:r>
              <a:rPr lang="ru-RU" sz="2400" dirty="0" smtClean="0"/>
              <a:t>действий :</a:t>
            </a:r>
          </a:p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личностных,</a:t>
            </a:r>
          </a:p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регулятивных,</a:t>
            </a:r>
          </a:p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познавательных, </a:t>
            </a:r>
          </a:p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коммуникативных.</a:t>
            </a:r>
            <a:endParaRPr lang="ru-RU" dirty="0" smtClean="0"/>
          </a:p>
          <a:p>
            <a:pPr marL="92075" indent="627063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dirty="0" smtClean="0"/>
          </a:p>
        </p:txBody>
      </p:sp>
      <p:pic>
        <p:nvPicPr>
          <p:cNvPr id="11" name="Picture 10" descr="C:\Users\Елена Смирнова\AppData\Local\Microsoft\Windows\Temporary Internet Files\Content.IE5\KNQ8PZWT\MC9003553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7152" y="6295310"/>
            <a:ext cx="1656184" cy="1671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328</TotalTime>
  <Words>763</Words>
  <Application>Microsoft Office PowerPoint</Application>
  <PresentationFormat>Экран (4:3)</PresentationFormat>
  <Paragraphs>115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Georgia</vt:lpstr>
      <vt:lpstr>Wingdings 2</vt:lpstr>
      <vt:lpstr>Wingdings</vt:lpstr>
      <vt:lpstr>Calibri</vt:lpstr>
      <vt:lpstr>Cambria</vt:lpstr>
      <vt:lpstr>Rockwell</vt:lpstr>
      <vt:lpstr>Verdana</vt:lpstr>
      <vt:lpstr>Corbel</vt:lpstr>
      <vt:lpstr>Franklin Gothic Demi</vt:lpstr>
      <vt:lpstr>Times New Roman</vt:lpstr>
      <vt:lpstr>Официальная</vt:lpstr>
      <vt:lpstr>Формирование универсальных учебных действий в процессе коррекционного обучения  в рамках ФГОС</vt:lpstr>
      <vt:lpstr>Слайд 2</vt:lpstr>
      <vt:lpstr>Слайд 3</vt:lpstr>
      <vt:lpstr>Слайд 4</vt:lpstr>
      <vt:lpstr> Личностные УУД </vt:lpstr>
      <vt:lpstr>Регулятивные УУД</vt:lpstr>
      <vt:lpstr>Коммуникативные УУД</vt:lpstr>
      <vt:lpstr>Познавательные УУД </vt:lpstr>
      <vt:lpstr>Планируемые результаты коррекционной работы</vt:lpstr>
      <vt:lpstr>Планируемые результаты коррекционной работы</vt:lpstr>
      <vt:lpstr>Планируемые личностные результаты</vt:lpstr>
      <vt:lpstr>Планируемые регулятивные результаты </vt:lpstr>
      <vt:lpstr>Планируемые регулятивные результаты </vt:lpstr>
      <vt:lpstr>Планируемые коммуникативные результаты</vt:lpstr>
      <vt:lpstr>Планируемые коммуникативные результаты</vt:lpstr>
      <vt:lpstr>Планируемые познавательные результаты</vt:lpstr>
      <vt:lpstr>Планируемые познавательные результаты</vt:lpstr>
      <vt:lpstr>Планируемые познавательные результаты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Елена Смирнова</cp:lastModifiedBy>
  <cp:revision>39</cp:revision>
  <dcterms:created xsi:type="dcterms:W3CDTF">2011-09-13T16:41:50Z</dcterms:created>
  <dcterms:modified xsi:type="dcterms:W3CDTF">2013-12-14T10:42:42Z</dcterms:modified>
</cp:coreProperties>
</file>