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0" r:id="rId9"/>
    <p:sldId id="266" r:id="rId10"/>
    <p:sldId id="267" r:id="rId11"/>
    <p:sldId id="268" r:id="rId12"/>
    <p:sldId id="269" r:id="rId13"/>
    <p:sldId id="258" r:id="rId14"/>
    <p:sldId id="270" r:id="rId15"/>
    <p:sldId id="271" r:id="rId16"/>
    <p:sldId id="272" r:id="rId17"/>
    <p:sldId id="273" r:id="rId18"/>
    <p:sldId id="257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F2AA"/>
    <a:srgbClr val="990033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45" d="100"/>
          <a:sy n="45" d="100"/>
        </p:scale>
        <p:origin x="-6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4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0AD98-29C2-45F4-B609-CC8D7D2CC9C1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7C7B-54D2-4946-96CA-876005985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0CE7A42-40CC-4FF4-A121-6AB063AF531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F59B243-3BAC-47BB-8763-D5981CC2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7A42-40CC-4FF4-A121-6AB063AF531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B243-3BAC-47BB-8763-D5981CC2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7A42-40CC-4FF4-A121-6AB063AF531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B243-3BAC-47BB-8763-D5981CC2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7A42-40CC-4FF4-A121-6AB063AF531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B243-3BAC-47BB-8763-D5981CC2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7A42-40CC-4FF4-A121-6AB063AF531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B243-3BAC-47BB-8763-D5981CC2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7A42-40CC-4FF4-A121-6AB063AF531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B243-3BAC-47BB-8763-D5981CC2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CE7A42-40CC-4FF4-A121-6AB063AF531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59B243-3BAC-47BB-8763-D5981CC20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0CE7A42-40CC-4FF4-A121-6AB063AF531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F59B243-3BAC-47BB-8763-D5981CC2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7A42-40CC-4FF4-A121-6AB063AF531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B243-3BAC-47BB-8763-D5981CC2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7A42-40CC-4FF4-A121-6AB063AF531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B243-3BAC-47BB-8763-D5981CC2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7A42-40CC-4FF4-A121-6AB063AF531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B243-3BAC-47BB-8763-D5981CC2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0CE7A42-40CC-4FF4-A121-6AB063AF531F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F59B243-3BAC-47BB-8763-D5981CC20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74;&#1086;&#1074;&#1072;.&#1074;&#1086;&#1074;&#1072;-&#1055;&#1050;\Desktop\&#1084;&#1091;&#1083;&#1100;&#1090;&#1099;\%5bmuzmo.ru%5d%20&#1050;&#1083;&#1072;&#1089;&#1089;&#1080;&#1082;&#1072;%20&#1074;%20&#1088;&#1086;&#1082;\&#1042;&#1080;&#1074;&#1072;&#1083;&#1100;&#1076;&#1080;%20-%20&#1050;&#1086;&#1085;&#1094;&#1077;&#1088;&#1090;%20&#1084;&#1080;%20&#1084;&#1072;&#1078;&#1086;&#1088;%20&#1042;&#1077;&#1089;&#1085;&#1072;%20&#1089;&#1086;&#1095;.%208%201.mp3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74;&#1086;&#1074;&#1072;.&#1074;&#1086;&#1074;&#1072;-&#1055;&#1050;\Desktop\&#1042;&#1080;&#1074;&#1072;&#1083;&#1100;&#1076;&#1080;%20-%20&#1057;&#1082;&#1088;&#1080;&#1087;&#1082;&#1072;%20&#1089;&#1090;&#1088;&#1072;&#1076;&#1080;&#1074;&#1072;&#1088;&#1080;(&#1080;&#1079;%20&#1101;&#1083;&#1100;&#1092;&#1080;&#1081;&#1089;&#1082;&#1086;&#1081;%20&#1087;&#1077;&#1089;&#1085;&#1080;))).mp3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74;&#1086;&#1074;&#1072;.&#1074;&#1086;&#1074;&#1072;-&#1055;&#1050;\Desktop\&#1084;&#1091;&#1083;&#1100;&#1090;&#1099;\%5bmuzmo.ru%5d%20&#1050;&#1083;&#1072;&#1089;&#1089;&#1080;&#1082;&#1072;%20&#1074;%20&#1088;&#1086;&#1082;\&#1042;&#1080;&#1074;&#1072;&#1083;&#1100;&#1076;&#1080;%20-%20Love%20In%20Venice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74;&#1086;&#1074;&#1072;.&#1074;&#1086;&#1074;&#1072;-&#1055;&#1050;\Desktop\&#1084;&#1091;&#1083;&#1100;&#1090;&#1099;\%5bmuzmo.ru%5d%20&#1050;&#1083;&#1072;&#1089;&#1089;&#1080;&#1082;&#1072;%20&#1074;%20&#1088;&#1086;&#1082;\&#1040;.&#1042;&#1080;&#1074;&#1072;&#1083;&#1100;&#1076;&#1080;%20-%20&#1051;&#1077;&#1090;&#1085;&#1103;&#1103;%20&#1075;&#1088;&#1086;&#1079;&#1072;%20(&#1096;&#1090;&#1086;&#1088;&#1084;).mp3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Книга сочинений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Авторы:</a:t>
            </a:r>
          </a:p>
          <a:p>
            <a:r>
              <a:rPr lang="ru-RU" dirty="0" smtClean="0"/>
              <a:t>Коробков Юрий</a:t>
            </a:r>
          </a:p>
          <a:p>
            <a:r>
              <a:rPr lang="ru-RU" dirty="0" smtClean="0"/>
              <a:t>Михайлова Виктория</a:t>
            </a:r>
          </a:p>
          <a:p>
            <a:r>
              <a:rPr lang="ru-RU" dirty="0" err="1" smtClean="0"/>
              <a:t>Рюмшина</a:t>
            </a:r>
            <a:r>
              <a:rPr lang="ru-RU" dirty="0" smtClean="0"/>
              <a:t> Татьяна</a:t>
            </a:r>
          </a:p>
          <a:p>
            <a:r>
              <a:rPr lang="ru-RU" dirty="0" smtClean="0"/>
              <a:t>Степанова Мария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714356"/>
            <a:ext cx="3383280" cy="877824"/>
          </a:xfrm>
        </p:spPr>
        <p:txBody>
          <a:bodyPr/>
          <a:lstStyle/>
          <a:p>
            <a:r>
              <a:rPr lang="ru-RU" dirty="0" smtClean="0"/>
              <a:t>Степанова Мария.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01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1714488"/>
            <a:ext cx="6286544" cy="4744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Степанова Мария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Маша чувствует стиль речи. Умеет вести повествование, используя сложные предложения и предложения – оценки.</a:t>
            </a:r>
          </a:p>
          <a:p>
            <a:r>
              <a:rPr lang="ru-RU" dirty="0" smtClean="0"/>
              <a:t>(Ирина </a:t>
            </a:r>
            <a:r>
              <a:rPr lang="ru-RU" dirty="0" err="1" smtClean="0"/>
              <a:t>Аанатольевна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Содержимое 4" descr="img01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37672" y="776288"/>
            <a:ext cx="4131680" cy="5851525"/>
          </a:xfrm>
          <a:prstGeom prst="rect">
            <a:avLst/>
          </a:prstGeom>
          <a:ln w="1270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785794"/>
            <a:ext cx="3383280" cy="877824"/>
          </a:xfrm>
        </p:spPr>
        <p:txBody>
          <a:bodyPr/>
          <a:lstStyle/>
          <a:p>
            <a:r>
              <a:rPr lang="ru-RU" dirty="0" smtClean="0"/>
              <a:t>Степанова Мария.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45-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715008" y="2285992"/>
            <a:ext cx="2841191" cy="3766731"/>
          </a:xfrm>
        </p:spPr>
      </p:pic>
      <p:pic>
        <p:nvPicPr>
          <p:cNvPr id="6" name="Рисунок 5" descr="img0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143116"/>
            <a:ext cx="5160663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Коробков Юрий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…Я не люблю математику! Но мне нравится читать сказки. Сочинения пишу  с трудом и с ошибками. Читатель, не суди меня строго!</a:t>
            </a:r>
            <a:endParaRPr lang="ru-RU" sz="2400" dirty="0"/>
          </a:p>
        </p:txBody>
      </p:sp>
      <p:pic>
        <p:nvPicPr>
          <p:cNvPr id="7" name="Содержимое 6" descr="юрик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64647" y="776288"/>
            <a:ext cx="3677731" cy="5851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Коробков Юрий.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Даже если не всё получается в написании сочинений, В сочинении о маме чувствуется искреннее желание сделать работу на «отлично»!</a:t>
            </a:r>
          </a:p>
          <a:p>
            <a:r>
              <a:rPr lang="ru-RU" dirty="0" smtClean="0"/>
              <a:t>(Ирина Анатольевна).</a:t>
            </a:r>
            <a:endParaRPr lang="ru-RU" dirty="0"/>
          </a:p>
        </p:txBody>
      </p:sp>
      <p:pic>
        <p:nvPicPr>
          <p:cNvPr id="5" name="Содержимое 4" descr="img01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96689" y="776288"/>
            <a:ext cx="4413646" cy="5851525"/>
          </a:xfrm>
          <a:prstGeom prst="rect">
            <a:avLst/>
          </a:prstGeom>
          <a:ln w="190500" cap="sq">
            <a:solidFill>
              <a:srgbClr val="94F2AA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071546"/>
            <a:ext cx="3383280" cy="877824"/>
          </a:xfrm>
        </p:spPr>
        <p:txBody>
          <a:bodyPr/>
          <a:lstStyle/>
          <a:p>
            <a:r>
              <a:rPr lang="ru-RU" dirty="0" smtClean="0"/>
              <a:t>Коробков Юра.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45-1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5715008" y="2428868"/>
            <a:ext cx="2786082" cy="3693669"/>
          </a:xfrm>
        </p:spPr>
      </p:pic>
      <p:pic>
        <p:nvPicPr>
          <p:cNvPr id="8" name="Вивальди - Концерт ми мажор Весна соч. 8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  <p:pic>
        <p:nvPicPr>
          <p:cNvPr id="9" name="Рисунок 8" descr="img01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2285992"/>
            <a:ext cx="4612771" cy="422072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2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Коробков Юра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 Честная работа без особых </a:t>
            </a:r>
            <a:r>
              <a:rPr lang="ru-RU" dirty="0" err="1" smtClean="0"/>
              <a:t>прекрас</a:t>
            </a:r>
            <a:r>
              <a:rPr lang="ru-RU" dirty="0" smtClean="0"/>
              <a:t>. Сохранён стиль повествовательного текста.</a:t>
            </a:r>
          </a:p>
          <a:p>
            <a:r>
              <a:rPr lang="ru-RU" dirty="0" smtClean="0"/>
              <a:t>(Ирина Анатольевна).</a:t>
            </a:r>
            <a:endParaRPr lang="ru-RU" dirty="0"/>
          </a:p>
        </p:txBody>
      </p:sp>
      <p:pic>
        <p:nvPicPr>
          <p:cNvPr id="5" name="Содержимое 4" descr="img02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357298"/>
            <a:ext cx="5102225" cy="4455116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Коробков Юра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Юра старался использовать сравнения и образные выражения, что несомненно украсило текст.</a:t>
            </a:r>
          </a:p>
          <a:p>
            <a:r>
              <a:rPr lang="ru-RU" dirty="0" smtClean="0"/>
              <a:t>(Ирина Анатольевна).</a:t>
            </a:r>
            <a:endParaRPr lang="ru-RU" dirty="0"/>
          </a:p>
        </p:txBody>
      </p:sp>
      <p:pic>
        <p:nvPicPr>
          <p:cNvPr id="5" name="Содержимое 4" descr="img02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52083" y="776288"/>
            <a:ext cx="4302859" cy="585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Михайлова Виктория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…Я только учусь писать сочинения! Пока у меня лучше получается пересказывать чьи-то слова, чем придумывать свои! Но мне очень хочется этому научиться.</a:t>
            </a:r>
            <a:endParaRPr lang="ru-RU" sz="2000" dirty="0"/>
          </a:p>
        </p:txBody>
      </p:sp>
      <p:pic>
        <p:nvPicPr>
          <p:cNvPr id="7" name="Содержимое 6" descr="вика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642918"/>
            <a:ext cx="3571900" cy="5786178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Михайлова Виктория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Самые добрые слова ребёнок хочет сказать своей маме. У Вики </a:t>
            </a:r>
          </a:p>
          <a:p>
            <a:r>
              <a:rPr lang="ru-RU" dirty="0" smtClean="0"/>
              <a:t>Это здорово получилось.</a:t>
            </a:r>
          </a:p>
          <a:p>
            <a:r>
              <a:rPr lang="ru-RU" dirty="0" smtClean="0"/>
              <a:t>(Ирина Анатольевна)</a:t>
            </a:r>
            <a:endParaRPr lang="ru-RU" dirty="0"/>
          </a:p>
        </p:txBody>
      </p:sp>
      <p:pic>
        <p:nvPicPr>
          <p:cNvPr id="5" name="Содержимое 4" descr="img02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132633" y="776288"/>
            <a:ext cx="3141758" cy="585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Вивальди - Скрипка страдивари(из эльфийской песни))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85720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Рюмшина</a:t>
            </a:r>
            <a:r>
              <a:rPr lang="ru-RU" dirty="0" smtClean="0"/>
              <a:t> Татьяна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…Мне нравится учиться чему-то новому! Писать сочинения –это интересно! Можно придумывать всё ,что хочешь! А ещё , я люблю рисовать картинки к своим рассказам!</a:t>
            </a:r>
            <a:endParaRPr lang="ru-RU" sz="2000" dirty="0"/>
          </a:p>
        </p:txBody>
      </p:sp>
      <p:pic>
        <p:nvPicPr>
          <p:cNvPr id="5" name="Содержимое 4" descr="таня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500166" y="714356"/>
            <a:ext cx="2971547" cy="580857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Михайлова Виктория.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Сказка собственного сочинения была представлена на школьном конкурсе по ПДД, где заняла призовое место.</a:t>
            </a:r>
          </a:p>
          <a:p>
            <a:r>
              <a:rPr lang="ru-RU" dirty="0" smtClean="0"/>
              <a:t>(</a:t>
            </a:r>
            <a:r>
              <a:rPr lang="ru-RU" smtClean="0"/>
              <a:t>Ирина Анатольевна).</a:t>
            </a:r>
            <a:endParaRPr lang="ru-RU"/>
          </a:p>
        </p:txBody>
      </p:sp>
      <p:pic>
        <p:nvPicPr>
          <p:cNvPr id="5" name="Содержимое 4" descr="img0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1346" y="776288"/>
            <a:ext cx="4404333" cy="58515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Рюмшина</a:t>
            </a:r>
            <a:r>
              <a:rPr lang="ru-RU" dirty="0" smtClean="0"/>
              <a:t> Татьяна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Первое сочинение в новом учебном году. Были предложены темы :</a:t>
            </a:r>
          </a:p>
          <a:p>
            <a:pPr>
              <a:buFontTx/>
              <a:buChar char="-"/>
            </a:pPr>
            <a:r>
              <a:rPr lang="ru-RU" dirty="0" smtClean="0"/>
              <a:t>«Случай, который мне особенно запомнился»</a:t>
            </a:r>
          </a:p>
          <a:p>
            <a:pPr>
              <a:buFontTx/>
              <a:buChar char="-"/>
            </a:pPr>
            <a:r>
              <a:rPr lang="ru-RU" dirty="0" smtClean="0"/>
              <a:t>«Воспоминания о лете» (картины природы). Таня- романтик! Видимо поэтому ей понравилась вторая тема.</a:t>
            </a:r>
          </a:p>
          <a:p>
            <a:pPr>
              <a:buFontTx/>
              <a:buChar char="-"/>
            </a:pPr>
            <a:r>
              <a:rPr lang="ru-RU" dirty="0" smtClean="0"/>
              <a:t>( Ирина Анатольевна).</a:t>
            </a:r>
            <a:endParaRPr lang="ru-RU" dirty="0"/>
          </a:p>
        </p:txBody>
      </p:sp>
      <p:pic>
        <p:nvPicPr>
          <p:cNvPr id="5" name="Содержимое 4" descr="img00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07227" y="776288"/>
            <a:ext cx="4192570" cy="585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Рюмшина</a:t>
            </a:r>
            <a:r>
              <a:rPr lang="ru-RU" dirty="0" smtClean="0"/>
              <a:t> Татьяна.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Таня решила включить в своё сочинение строки стихотворения </a:t>
            </a:r>
          </a:p>
          <a:p>
            <a:r>
              <a:rPr lang="ru-RU" dirty="0" smtClean="0"/>
              <a:t>И.Никитина , что несомненно украсило её работу! </a:t>
            </a:r>
          </a:p>
          <a:p>
            <a:r>
              <a:rPr lang="ru-RU" dirty="0" smtClean="0"/>
              <a:t>(Ирина Анатольевна)</a:t>
            </a:r>
            <a:endParaRPr lang="ru-RU" dirty="0"/>
          </a:p>
        </p:txBody>
      </p:sp>
      <p:pic>
        <p:nvPicPr>
          <p:cNvPr id="5" name="Содержимое 4" descr="img010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582098" y="776288"/>
            <a:ext cx="4242829" cy="585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Вивальди - Love In Venic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42844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Рюмшина</a:t>
            </a:r>
            <a:r>
              <a:rPr lang="ru-RU" dirty="0" smtClean="0"/>
              <a:t> Татьяна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Сочинение было представлено на школьном конкурсе , посвящённом Дню матери. По моему </a:t>
            </a:r>
            <a:r>
              <a:rPr lang="ru-RU" dirty="0" err="1" smtClean="0"/>
              <a:t>мнению-это</a:t>
            </a:r>
            <a:r>
              <a:rPr lang="ru-RU" dirty="0" smtClean="0"/>
              <a:t> самое трогательное и искреннее Танино сочинение.</a:t>
            </a:r>
          </a:p>
          <a:p>
            <a:r>
              <a:rPr lang="ru-RU" dirty="0" smtClean="0"/>
              <a:t>(Ирина Анатольевна).</a:t>
            </a:r>
            <a:endParaRPr lang="ru-RU" dirty="0"/>
          </a:p>
        </p:txBody>
      </p:sp>
      <p:pic>
        <p:nvPicPr>
          <p:cNvPr id="5" name="Содержимое 4" descr="img01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77984" y="776288"/>
            <a:ext cx="4051056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Рюмшина</a:t>
            </a:r>
            <a:r>
              <a:rPr lang="ru-RU" dirty="0" smtClean="0"/>
              <a:t> Татьяна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45-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643570" y="2428868"/>
            <a:ext cx="2857520" cy="3788379"/>
          </a:xfrm>
        </p:spPr>
      </p:pic>
      <p:pic>
        <p:nvPicPr>
          <p:cNvPr id="8" name="Рисунок 7" descr="img0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428736"/>
            <a:ext cx="4796437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Рюмшина</a:t>
            </a:r>
            <a:r>
              <a:rPr lang="ru-RU" dirty="0" smtClean="0"/>
              <a:t> Татьяна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Сказка собственного сочинения. Была представлена на школьном конкурсе , посвящённом ПДД, где заняла призовое место.</a:t>
            </a:r>
          </a:p>
          <a:p>
            <a:r>
              <a:rPr lang="ru-RU" dirty="0" smtClean="0"/>
              <a:t>(Ирина Анатольевна)</a:t>
            </a:r>
            <a:endParaRPr lang="ru-RU" dirty="0"/>
          </a:p>
        </p:txBody>
      </p:sp>
      <p:pic>
        <p:nvPicPr>
          <p:cNvPr id="5" name="Содержимое 4" descr="img01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000108"/>
            <a:ext cx="3953836" cy="5547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Степанова Мария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…Стараюсь  обо всём иметь своё собственное мнение. Люблю читать книги. Мне нравится писать сочинения, но иногда меня «заносит в дебри»! Поэтому критично отношусь к своему «творчеству».</a:t>
            </a:r>
            <a:endParaRPr lang="ru-RU" sz="2000" dirty="0"/>
          </a:p>
        </p:txBody>
      </p:sp>
      <p:pic>
        <p:nvPicPr>
          <p:cNvPr id="5" name="Содержимое 4" descr="маша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776288"/>
            <a:ext cx="3222392" cy="5851525"/>
          </a:xfrm>
          <a:prstGeom prst="rect">
            <a:avLst/>
          </a:prstGeom>
          <a:ln w="88900" cap="sq" cmpd="thickThin">
            <a:solidFill>
              <a:srgbClr val="FF66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Степанова Мария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Маша – творческая натура, с богатым воображением. Тексты –</a:t>
            </a:r>
          </a:p>
          <a:p>
            <a:r>
              <a:rPr lang="ru-RU" dirty="0" smtClean="0"/>
              <a:t>Описания ей особенно удаются.</a:t>
            </a:r>
          </a:p>
          <a:p>
            <a:r>
              <a:rPr lang="ru-RU" dirty="0" smtClean="0"/>
              <a:t>(Ирина Анатольевна).</a:t>
            </a:r>
            <a:endParaRPr lang="ru-RU" dirty="0"/>
          </a:p>
        </p:txBody>
      </p:sp>
      <p:pic>
        <p:nvPicPr>
          <p:cNvPr id="5" name="Содержимое 4" descr="img014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90601" y="776288"/>
            <a:ext cx="4425823" cy="5851525"/>
          </a:xfrm>
          <a:prstGeom prst="rect">
            <a:avLst/>
          </a:prstGeom>
          <a:ln w="1270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А.Вивальди - Летняя гроза (шторм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642910" y="10001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227</TotalTime>
  <Words>423</Words>
  <Application>Microsoft Office PowerPoint</Application>
  <PresentationFormat>Экран (4:3)</PresentationFormat>
  <Paragraphs>56</Paragraphs>
  <Slides>20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Книга сочинений</vt:lpstr>
      <vt:lpstr>Рюмшина Татьяна</vt:lpstr>
      <vt:lpstr>Рюмшина Татьяна</vt:lpstr>
      <vt:lpstr>Рюмшина Татьяна.</vt:lpstr>
      <vt:lpstr>Рюмшина Татьяна</vt:lpstr>
      <vt:lpstr>Рюмшина Татьяна</vt:lpstr>
      <vt:lpstr>Рюмшина Татьяна</vt:lpstr>
      <vt:lpstr>Степанова Мария</vt:lpstr>
      <vt:lpstr>Степанова Мария</vt:lpstr>
      <vt:lpstr>Степанова Мария.</vt:lpstr>
      <vt:lpstr>Степанова Мария</vt:lpstr>
      <vt:lpstr>Степанова Мария.</vt:lpstr>
      <vt:lpstr>Коробков Юрий</vt:lpstr>
      <vt:lpstr>Коробков Юрий.</vt:lpstr>
      <vt:lpstr>Коробков Юра.</vt:lpstr>
      <vt:lpstr>Коробков Юра</vt:lpstr>
      <vt:lpstr>Коробков Юра</vt:lpstr>
      <vt:lpstr>Михайлова Виктория</vt:lpstr>
      <vt:lpstr>Михайлова Виктория</vt:lpstr>
      <vt:lpstr>Михайлова Виктория.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</dc:creator>
  <cp:lastModifiedBy>vladimir</cp:lastModifiedBy>
  <cp:revision>24</cp:revision>
  <dcterms:created xsi:type="dcterms:W3CDTF">2011-05-19T13:20:40Z</dcterms:created>
  <dcterms:modified xsi:type="dcterms:W3CDTF">2013-12-14T14:50:54Z</dcterms:modified>
</cp:coreProperties>
</file>