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46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0D97013-2C3E-4B07-9E68-3B39BF5CE9D1}" type="doc">
      <dgm:prSet loTypeId="urn:microsoft.com/office/officeart/2005/8/layout/hierarchy6" loCatId="hierarchy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D01FCA9-D163-4D4F-887C-05D88D4B55E8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Ключевое слово или понятие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A6E37C-D705-4EE1-BC50-5575666852FF}" type="parTrans" cxnId="{D5C589AE-EB63-4E6D-B0A4-C39B96619EF7}">
      <dgm:prSet/>
      <dgm:spPr/>
      <dgm:t>
        <a:bodyPr/>
        <a:lstStyle/>
        <a:p>
          <a:endParaRPr lang="ru-RU"/>
        </a:p>
      </dgm:t>
    </dgm:pt>
    <dgm:pt modelId="{DAC58506-1FA6-4AFF-8F2B-4F2C1E629D47}" type="sibTrans" cxnId="{D5C589AE-EB63-4E6D-B0A4-C39B96619EF7}">
      <dgm:prSet/>
      <dgm:spPr/>
      <dgm:t>
        <a:bodyPr/>
        <a:lstStyle/>
        <a:p>
          <a:endParaRPr lang="ru-RU"/>
        </a:p>
      </dgm:t>
    </dgm:pt>
    <dgm:pt modelId="{781836C6-9CCE-44AE-A842-E745BD5CBBE0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Глагол-связка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FCD321D-C9BD-405A-9DDD-A3E2EE8C48B6}" type="parTrans" cxnId="{2A5CDF6A-B122-42B6-9735-F29AC41E3E89}">
      <dgm:prSet/>
      <dgm:spPr/>
      <dgm:t>
        <a:bodyPr/>
        <a:lstStyle/>
        <a:p>
          <a:endParaRPr lang="ru-RU"/>
        </a:p>
      </dgm:t>
    </dgm:pt>
    <dgm:pt modelId="{2C73B06E-4CC8-4CFC-9E12-AAC5660CF3F3}" type="sibTrans" cxnId="{2A5CDF6A-B122-42B6-9735-F29AC41E3E89}">
      <dgm:prSet/>
      <dgm:spPr/>
      <dgm:t>
        <a:bodyPr/>
        <a:lstStyle/>
        <a:p>
          <a:endParaRPr lang="ru-RU"/>
        </a:p>
      </dgm:t>
    </dgm:pt>
    <dgm:pt modelId="{DE03A1FF-DCA2-4423-B351-95086775017E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Признак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3DC953-9901-4507-A875-F41018E274E8}" type="parTrans" cxnId="{A1D999E3-65A0-4BF4-874D-64919D3B2F88}">
      <dgm:prSet/>
      <dgm:spPr/>
      <dgm:t>
        <a:bodyPr/>
        <a:lstStyle/>
        <a:p>
          <a:endParaRPr lang="ru-RU"/>
        </a:p>
      </dgm:t>
    </dgm:pt>
    <dgm:pt modelId="{61CC86D2-89BD-4307-96C5-5F8A1D548323}" type="sibTrans" cxnId="{A1D999E3-65A0-4BF4-874D-64919D3B2F88}">
      <dgm:prSet/>
      <dgm:spPr/>
      <dgm:t>
        <a:bodyPr/>
        <a:lstStyle/>
        <a:p>
          <a:endParaRPr lang="ru-RU"/>
        </a:p>
      </dgm:t>
    </dgm:pt>
    <dgm:pt modelId="{FE9EEE52-3549-4AD9-A549-4C68F5251175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Глагол-связка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F6CF75B-BAEC-468D-B6FB-00B23655D960}" type="parTrans" cxnId="{CCFBA3A4-EA54-4643-A1AE-028E0674F4D4}">
      <dgm:prSet/>
      <dgm:spPr/>
      <dgm:t>
        <a:bodyPr/>
        <a:lstStyle/>
        <a:p>
          <a:endParaRPr lang="ru-RU"/>
        </a:p>
      </dgm:t>
    </dgm:pt>
    <dgm:pt modelId="{D256C6C7-9F6D-4AD4-829D-574558146134}" type="sibTrans" cxnId="{CCFBA3A4-EA54-4643-A1AE-028E0674F4D4}">
      <dgm:prSet/>
      <dgm:spPr/>
      <dgm:t>
        <a:bodyPr/>
        <a:lstStyle/>
        <a:p>
          <a:endParaRPr lang="ru-RU"/>
        </a:p>
      </dgm:t>
    </dgm:pt>
    <dgm:pt modelId="{A107E8C5-736C-4586-9EC5-D9D2D055FE9C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Признак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D942EE7-5015-4F2D-9113-9768590B5691}" type="parTrans" cxnId="{581C8E4E-8612-46E5-B763-7605E8BB4600}">
      <dgm:prSet/>
      <dgm:spPr/>
      <dgm:t>
        <a:bodyPr/>
        <a:lstStyle/>
        <a:p>
          <a:endParaRPr lang="ru-RU"/>
        </a:p>
      </dgm:t>
    </dgm:pt>
    <dgm:pt modelId="{E963B3A6-F190-4E8D-B0CF-35F5B63B6957}" type="sibTrans" cxnId="{581C8E4E-8612-46E5-B763-7605E8BB4600}">
      <dgm:prSet/>
      <dgm:spPr/>
      <dgm:t>
        <a:bodyPr/>
        <a:lstStyle/>
        <a:p>
          <a:endParaRPr lang="ru-RU"/>
        </a:p>
      </dgm:t>
    </dgm:pt>
    <dgm:pt modelId="{ED492A37-60C5-4A9B-ACED-659FCA6271B8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Глагол-связка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A7DF38-47A9-4BCC-B8DF-991D60BE15DA}" type="parTrans" cxnId="{638B7FD5-5F65-4D0D-8634-AF01F82F9880}">
      <dgm:prSet/>
      <dgm:spPr/>
      <dgm:t>
        <a:bodyPr/>
        <a:lstStyle/>
        <a:p>
          <a:endParaRPr lang="ru-RU"/>
        </a:p>
      </dgm:t>
    </dgm:pt>
    <dgm:pt modelId="{AADFA7C2-5AEC-447B-84C9-4D5A7A0CE85B}" type="sibTrans" cxnId="{638B7FD5-5F65-4D0D-8634-AF01F82F9880}">
      <dgm:prSet/>
      <dgm:spPr/>
      <dgm:t>
        <a:bodyPr/>
        <a:lstStyle/>
        <a:p>
          <a:endParaRPr lang="ru-RU"/>
        </a:p>
      </dgm:t>
    </dgm:pt>
    <dgm:pt modelId="{04503EEB-9228-4B2C-8C3B-934817CCC045}">
      <dgm:prSet phldrT="[Текст]"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Глагол-связка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A9F5CF4-059F-4EFB-848B-30CE62186152}" type="parTrans" cxnId="{968D356F-FA00-4EC2-A5FF-6606EE385A9F}">
      <dgm:prSet/>
      <dgm:spPr/>
      <dgm:t>
        <a:bodyPr/>
        <a:lstStyle/>
        <a:p>
          <a:endParaRPr lang="ru-RU"/>
        </a:p>
      </dgm:t>
    </dgm:pt>
    <dgm:pt modelId="{EB124F79-3236-48E1-A7D9-9F78AE4048A8}" type="sibTrans" cxnId="{968D356F-FA00-4EC2-A5FF-6606EE385A9F}">
      <dgm:prSet/>
      <dgm:spPr/>
      <dgm:t>
        <a:bodyPr/>
        <a:lstStyle/>
        <a:p>
          <a:endParaRPr lang="ru-RU"/>
        </a:p>
      </dgm:t>
    </dgm:pt>
    <dgm:pt modelId="{8CAC5FE3-0B86-4418-8E1B-0DBBDF2D0206}">
      <dgm:prSet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Признак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871C73A-2BE2-4DEF-8A1D-82D9CFA9282D}" type="parTrans" cxnId="{7D8FF1C7-B72C-4938-BA61-7C8E83C239D9}">
      <dgm:prSet/>
      <dgm:spPr/>
      <dgm:t>
        <a:bodyPr/>
        <a:lstStyle/>
        <a:p>
          <a:endParaRPr lang="ru-RU"/>
        </a:p>
      </dgm:t>
    </dgm:pt>
    <dgm:pt modelId="{2A721326-12DA-4CE5-9BB0-58A3F1AA4FD7}" type="sibTrans" cxnId="{7D8FF1C7-B72C-4938-BA61-7C8E83C239D9}">
      <dgm:prSet/>
      <dgm:spPr/>
      <dgm:t>
        <a:bodyPr/>
        <a:lstStyle/>
        <a:p>
          <a:endParaRPr lang="ru-RU"/>
        </a:p>
      </dgm:t>
    </dgm:pt>
    <dgm:pt modelId="{2A74414F-FBA5-4907-845D-AD5A6BF6E132}">
      <dgm:prSet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Признак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9C51B08-0E67-49CD-9A1B-1B75FA0CC6E8}" type="parTrans" cxnId="{8A78C460-3861-48E7-AD6F-2E3F2453D010}">
      <dgm:prSet/>
      <dgm:spPr/>
      <dgm:t>
        <a:bodyPr/>
        <a:lstStyle/>
        <a:p>
          <a:endParaRPr lang="ru-RU"/>
        </a:p>
      </dgm:t>
    </dgm:pt>
    <dgm:pt modelId="{C98EAEB0-1D50-47F8-AAEB-8635447FED54}" type="sibTrans" cxnId="{8A78C460-3861-48E7-AD6F-2E3F2453D010}">
      <dgm:prSet/>
      <dgm:spPr/>
      <dgm:t>
        <a:bodyPr/>
        <a:lstStyle/>
        <a:p>
          <a:endParaRPr lang="ru-RU"/>
        </a:p>
      </dgm:t>
    </dgm:pt>
    <dgm:pt modelId="{F4336972-D894-42E2-9642-697FA378DAC6}">
      <dgm:prSet custT="1"/>
      <dgm:spPr/>
      <dgm:t>
        <a:bodyPr/>
        <a:lstStyle/>
        <a:p>
          <a:r>
            <a:rPr lang="ru-RU" sz="1800" b="1" baseline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Признак</a:t>
          </a:r>
          <a:endParaRPr lang="ru-RU" sz="1800" b="1" baseline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52DB36B-2D49-43A6-A74D-4F7C0763E358}" type="parTrans" cxnId="{A5BD2CF5-5F94-4CF2-8145-963134E4DDCA}">
      <dgm:prSet/>
      <dgm:spPr/>
      <dgm:t>
        <a:bodyPr/>
        <a:lstStyle/>
        <a:p>
          <a:endParaRPr lang="ru-RU"/>
        </a:p>
      </dgm:t>
    </dgm:pt>
    <dgm:pt modelId="{2864FBCA-6002-42F1-AA59-FA02483F11BF}" type="sibTrans" cxnId="{A5BD2CF5-5F94-4CF2-8145-963134E4DDCA}">
      <dgm:prSet/>
      <dgm:spPr/>
      <dgm:t>
        <a:bodyPr/>
        <a:lstStyle/>
        <a:p>
          <a:endParaRPr lang="ru-RU"/>
        </a:p>
      </dgm:t>
    </dgm:pt>
    <dgm:pt modelId="{40EE3328-DDDB-4718-94A2-4D4A6AFF2EAD}" type="pres">
      <dgm:prSet presAssocID="{80D97013-2C3E-4B07-9E68-3B39BF5CE9D1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7C1A7444-A9BC-483A-B5BE-0415D3738389}" type="pres">
      <dgm:prSet presAssocID="{80D97013-2C3E-4B07-9E68-3B39BF5CE9D1}" presName="hierFlow" presStyleCnt="0"/>
      <dgm:spPr/>
    </dgm:pt>
    <dgm:pt modelId="{29E5F417-2055-4AE5-BB0A-101946F3C0F3}" type="pres">
      <dgm:prSet presAssocID="{80D97013-2C3E-4B07-9E68-3B39BF5CE9D1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A55CCB81-6891-4A69-BAD4-768D651B9775}" type="pres">
      <dgm:prSet presAssocID="{CD01FCA9-D163-4D4F-887C-05D88D4B55E8}" presName="Name14" presStyleCnt="0"/>
      <dgm:spPr/>
    </dgm:pt>
    <dgm:pt modelId="{57B2A51F-594A-42A0-B19F-0F6E0D173D33}" type="pres">
      <dgm:prSet presAssocID="{CD01FCA9-D163-4D4F-887C-05D88D4B55E8}" presName="level1Shape" presStyleLbl="node0" presStyleIdx="0" presStyleCnt="1" custScaleX="164647" custLinFactNeighborX="1515" custLinFactNeighborY="-11033">
        <dgm:presLayoutVars>
          <dgm:chPref val="3"/>
        </dgm:presLayoutVars>
      </dgm:prSet>
      <dgm:spPr/>
    </dgm:pt>
    <dgm:pt modelId="{54B389D0-AC62-4ABC-A7FA-792440D9E3E9}" type="pres">
      <dgm:prSet presAssocID="{CD01FCA9-D163-4D4F-887C-05D88D4B55E8}" presName="hierChild2" presStyleCnt="0"/>
      <dgm:spPr/>
    </dgm:pt>
    <dgm:pt modelId="{8BB971D3-98B6-498B-BC1C-539283CC36CE}" type="pres">
      <dgm:prSet presAssocID="{BFCD321D-C9BD-405A-9DDD-A3E2EE8C48B6}" presName="Name19" presStyleLbl="parChTrans1D2" presStyleIdx="0" presStyleCnt="4"/>
      <dgm:spPr/>
    </dgm:pt>
    <dgm:pt modelId="{2BC6BE13-52E0-4B41-9A62-25AD6CB111C9}" type="pres">
      <dgm:prSet presAssocID="{781836C6-9CCE-44AE-A842-E745BD5CBBE0}" presName="Name21" presStyleCnt="0"/>
      <dgm:spPr/>
    </dgm:pt>
    <dgm:pt modelId="{216F6504-6359-44B5-8B37-71A947615715}" type="pres">
      <dgm:prSet presAssocID="{781836C6-9CCE-44AE-A842-E745BD5CBBE0}" presName="level2Shape" presStyleLbl="node2" presStyleIdx="0" presStyleCnt="4" custScaleY="66623"/>
      <dgm:spPr/>
    </dgm:pt>
    <dgm:pt modelId="{083CC25F-36F9-4301-B97F-E933060530EA}" type="pres">
      <dgm:prSet presAssocID="{781836C6-9CCE-44AE-A842-E745BD5CBBE0}" presName="hierChild3" presStyleCnt="0"/>
      <dgm:spPr/>
    </dgm:pt>
    <dgm:pt modelId="{8E70E930-5BC7-4449-91F7-83EE992319B5}" type="pres">
      <dgm:prSet presAssocID="{F871C73A-2BE2-4DEF-8A1D-82D9CFA9282D}" presName="Name19" presStyleLbl="parChTrans1D3" presStyleIdx="0" presStyleCnt="5"/>
      <dgm:spPr/>
    </dgm:pt>
    <dgm:pt modelId="{AC8493C7-A650-42D3-829C-B806ADBACD6F}" type="pres">
      <dgm:prSet presAssocID="{8CAC5FE3-0B86-4418-8E1B-0DBBDF2D0206}" presName="Name21" presStyleCnt="0"/>
      <dgm:spPr/>
    </dgm:pt>
    <dgm:pt modelId="{7DA6F515-83F2-4F44-BC66-3C39306B71BB}" type="pres">
      <dgm:prSet presAssocID="{8CAC5FE3-0B86-4418-8E1B-0DBBDF2D0206}" presName="level2Shape" presStyleLbl="node3" presStyleIdx="0" presStyleCnt="5"/>
      <dgm:spPr/>
    </dgm:pt>
    <dgm:pt modelId="{91866316-1C3D-4A92-BBFB-64884233967D}" type="pres">
      <dgm:prSet presAssocID="{8CAC5FE3-0B86-4418-8E1B-0DBBDF2D0206}" presName="hierChild3" presStyleCnt="0"/>
      <dgm:spPr/>
    </dgm:pt>
    <dgm:pt modelId="{0750CDB8-DCC8-40DE-8BBF-FB8C87884325}" type="pres">
      <dgm:prSet presAssocID="{DDA7DF38-47A9-4BCC-B8DF-991D60BE15DA}" presName="Name19" presStyleLbl="parChTrans1D2" presStyleIdx="1" presStyleCnt="4"/>
      <dgm:spPr/>
    </dgm:pt>
    <dgm:pt modelId="{77B9F038-5723-47CA-ACF3-10CF429D8EBB}" type="pres">
      <dgm:prSet presAssocID="{ED492A37-60C5-4A9B-ACED-659FCA6271B8}" presName="Name21" presStyleCnt="0"/>
      <dgm:spPr/>
    </dgm:pt>
    <dgm:pt modelId="{CDB2C24F-A6E1-4324-8920-05ACE3E1A1D7}" type="pres">
      <dgm:prSet presAssocID="{ED492A37-60C5-4A9B-ACED-659FCA6271B8}" presName="level2Shape" presStyleLbl="node2" presStyleIdx="1" presStyleCnt="4" custScaleY="66623"/>
      <dgm:spPr/>
    </dgm:pt>
    <dgm:pt modelId="{086748F4-AAB2-4165-9FD0-57FF40ACED71}" type="pres">
      <dgm:prSet presAssocID="{ED492A37-60C5-4A9B-ACED-659FCA6271B8}" presName="hierChild3" presStyleCnt="0"/>
      <dgm:spPr/>
    </dgm:pt>
    <dgm:pt modelId="{CD97FCFF-92EA-4DD8-8CA8-62A03B635B56}" type="pres">
      <dgm:prSet presAssocID="{E9C51B08-0E67-49CD-9A1B-1B75FA0CC6E8}" presName="Name19" presStyleLbl="parChTrans1D3" presStyleIdx="1" presStyleCnt="5"/>
      <dgm:spPr/>
    </dgm:pt>
    <dgm:pt modelId="{69856D0F-D18F-466F-B77C-B386A05D2AFF}" type="pres">
      <dgm:prSet presAssocID="{2A74414F-FBA5-4907-845D-AD5A6BF6E132}" presName="Name21" presStyleCnt="0"/>
      <dgm:spPr/>
    </dgm:pt>
    <dgm:pt modelId="{5018DD82-37D0-46E5-AEE7-ED6C81B04939}" type="pres">
      <dgm:prSet presAssocID="{2A74414F-FBA5-4907-845D-AD5A6BF6E132}" presName="level2Shape" presStyleLbl="node3" presStyleIdx="1" presStyleCnt="5"/>
      <dgm:spPr/>
    </dgm:pt>
    <dgm:pt modelId="{8A394ED4-05A6-4ED6-8720-8D01E2DDC50D}" type="pres">
      <dgm:prSet presAssocID="{2A74414F-FBA5-4907-845D-AD5A6BF6E132}" presName="hierChild3" presStyleCnt="0"/>
      <dgm:spPr/>
    </dgm:pt>
    <dgm:pt modelId="{D1360BB8-6379-42B3-8DEA-E414921F62D4}" type="pres">
      <dgm:prSet presAssocID="{2A9F5CF4-059F-4EFB-848B-30CE62186152}" presName="Name19" presStyleLbl="parChTrans1D2" presStyleIdx="2" presStyleCnt="4"/>
      <dgm:spPr/>
    </dgm:pt>
    <dgm:pt modelId="{066890F3-194E-4011-9C44-F06DB73A3058}" type="pres">
      <dgm:prSet presAssocID="{04503EEB-9228-4B2C-8C3B-934817CCC045}" presName="Name21" presStyleCnt="0"/>
      <dgm:spPr/>
    </dgm:pt>
    <dgm:pt modelId="{B27EC751-01B9-4409-A3B3-5A06CD4ED547}" type="pres">
      <dgm:prSet presAssocID="{04503EEB-9228-4B2C-8C3B-934817CCC045}" presName="level2Shape" presStyleLbl="node2" presStyleIdx="2" presStyleCnt="4" custScaleY="66623"/>
      <dgm:spPr/>
    </dgm:pt>
    <dgm:pt modelId="{DE63FFEF-2B3B-43BE-82A6-4486C18CAA5F}" type="pres">
      <dgm:prSet presAssocID="{04503EEB-9228-4B2C-8C3B-934817CCC045}" presName="hierChild3" presStyleCnt="0"/>
      <dgm:spPr/>
    </dgm:pt>
    <dgm:pt modelId="{C353BC93-F61C-4767-915D-ACADCFE876CE}" type="pres">
      <dgm:prSet presAssocID="{1B3DC953-9901-4507-A875-F41018E274E8}" presName="Name19" presStyleLbl="parChTrans1D3" presStyleIdx="2" presStyleCnt="5"/>
      <dgm:spPr/>
    </dgm:pt>
    <dgm:pt modelId="{B3CD4506-A4ED-4575-BF2E-7C088D7E1C4F}" type="pres">
      <dgm:prSet presAssocID="{DE03A1FF-DCA2-4423-B351-95086775017E}" presName="Name21" presStyleCnt="0"/>
      <dgm:spPr/>
    </dgm:pt>
    <dgm:pt modelId="{4A69FA7D-081B-4111-9262-CCBCBA4EA825}" type="pres">
      <dgm:prSet presAssocID="{DE03A1FF-DCA2-4423-B351-95086775017E}" presName="level2Shape" presStyleLbl="node3" presStyleIdx="2" presStyleCnt="5"/>
      <dgm:spPr/>
    </dgm:pt>
    <dgm:pt modelId="{882DAE6C-A399-48CD-B94D-BE91213AEEDB}" type="pres">
      <dgm:prSet presAssocID="{DE03A1FF-DCA2-4423-B351-95086775017E}" presName="hierChild3" presStyleCnt="0"/>
      <dgm:spPr/>
    </dgm:pt>
    <dgm:pt modelId="{FCE93A45-ADC7-4CA4-9823-ADAC77477405}" type="pres">
      <dgm:prSet presAssocID="{152DB36B-2D49-43A6-A74D-4F7C0763E358}" presName="Name19" presStyleLbl="parChTrans1D3" presStyleIdx="3" presStyleCnt="5"/>
      <dgm:spPr/>
    </dgm:pt>
    <dgm:pt modelId="{F77F2298-B123-4101-A00A-4352C042325A}" type="pres">
      <dgm:prSet presAssocID="{F4336972-D894-42E2-9642-697FA378DAC6}" presName="Name21" presStyleCnt="0"/>
      <dgm:spPr/>
    </dgm:pt>
    <dgm:pt modelId="{322471C0-D990-4D5D-9B98-0CAACD6734A1}" type="pres">
      <dgm:prSet presAssocID="{F4336972-D894-42E2-9642-697FA378DAC6}" presName="level2Shape" presStyleLbl="node3" presStyleIdx="3" presStyleCnt="5"/>
      <dgm:spPr/>
    </dgm:pt>
    <dgm:pt modelId="{4FE6744E-A812-40A9-9E31-1B2CC79CFEA9}" type="pres">
      <dgm:prSet presAssocID="{F4336972-D894-42E2-9642-697FA378DAC6}" presName="hierChild3" presStyleCnt="0"/>
      <dgm:spPr/>
    </dgm:pt>
    <dgm:pt modelId="{7BBD5F79-B24B-43F3-AF00-77379091420B}" type="pres">
      <dgm:prSet presAssocID="{5F6CF75B-BAEC-468D-B6FB-00B23655D960}" presName="Name19" presStyleLbl="parChTrans1D2" presStyleIdx="3" presStyleCnt="4"/>
      <dgm:spPr/>
    </dgm:pt>
    <dgm:pt modelId="{D6B4E721-692C-4D4D-AC29-108B5CF385E7}" type="pres">
      <dgm:prSet presAssocID="{FE9EEE52-3549-4AD9-A549-4C68F5251175}" presName="Name21" presStyleCnt="0"/>
      <dgm:spPr/>
    </dgm:pt>
    <dgm:pt modelId="{0288E639-CB77-4022-B55E-10A9F6D9B364}" type="pres">
      <dgm:prSet presAssocID="{FE9EEE52-3549-4AD9-A549-4C68F5251175}" presName="level2Shape" presStyleLbl="node2" presStyleIdx="3" presStyleCnt="4" custScaleY="66623"/>
      <dgm:spPr/>
    </dgm:pt>
    <dgm:pt modelId="{FA08FA64-11A9-4F27-A86F-26D628B00BBE}" type="pres">
      <dgm:prSet presAssocID="{FE9EEE52-3549-4AD9-A549-4C68F5251175}" presName="hierChild3" presStyleCnt="0"/>
      <dgm:spPr/>
    </dgm:pt>
    <dgm:pt modelId="{94D1E20C-5FA2-4C1B-B998-E86B2A46A187}" type="pres">
      <dgm:prSet presAssocID="{BD942EE7-5015-4F2D-9113-9768590B5691}" presName="Name19" presStyleLbl="parChTrans1D3" presStyleIdx="4" presStyleCnt="5"/>
      <dgm:spPr/>
    </dgm:pt>
    <dgm:pt modelId="{FBCD4A6E-9A30-4B0C-BF16-B390BCB2BA3D}" type="pres">
      <dgm:prSet presAssocID="{A107E8C5-736C-4586-9EC5-D9D2D055FE9C}" presName="Name21" presStyleCnt="0"/>
      <dgm:spPr/>
    </dgm:pt>
    <dgm:pt modelId="{9576CA5E-EFE9-4AB8-815D-20AF8209363D}" type="pres">
      <dgm:prSet presAssocID="{A107E8C5-736C-4586-9EC5-D9D2D055FE9C}" presName="level2Shape" presStyleLbl="node3" presStyleIdx="4" presStyleCnt="5"/>
      <dgm:spPr/>
    </dgm:pt>
    <dgm:pt modelId="{2302DE80-AF10-446D-96BE-EC1941675D23}" type="pres">
      <dgm:prSet presAssocID="{A107E8C5-736C-4586-9EC5-D9D2D055FE9C}" presName="hierChild3" presStyleCnt="0"/>
      <dgm:spPr/>
    </dgm:pt>
    <dgm:pt modelId="{9332221B-643D-4BCE-A3C4-557DE4AB58FF}" type="pres">
      <dgm:prSet presAssocID="{80D97013-2C3E-4B07-9E68-3B39BF5CE9D1}" presName="bgShapesFlow" presStyleCnt="0"/>
      <dgm:spPr/>
    </dgm:pt>
  </dgm:ptLst>
  <dgm:cxnLst>
    <dgm:cxn modelId="{AF73F309-A090-43E3-AB48-DF64AD2219A3}" type="presOf" srcId="{BFCD321D-C9BD-405A-9DDD-A3E2EE8C48B6}" destId="{8BB971D3-98B6-498B-BC1C-539283CC36CE}" srcOrd="0" destOrd="0" presId="urn:microsoft.com/office/officeart/2005/8/layout/hierarchy6"/>
    <dgm:cxn modelId="{A5BD2CF5-5F94-4CF2-8145-963134E4DDCA}" srcId="{04503EEB-9228-4B2C-8C3B-934817CCC045}" destId="{F4336972-D894-42E2-9642-697FA378DAC6}" srcOrd="1" destOrd="0" parTransId="{152DB36B-2D49-43A6-A74D-4F7C0763E358}" sibTransId="{2864FBCA-6002-42F1-AA59-FA02483F11BF}"/>
    <dgm:cxn modelId="{CCFBA3A4-EA54-4643-A1AE-028E0674F4D4}" srcId="{CD01FCA9-D163-4D4F-887C-05D88D4B55E8}" destId="{FE9EEE52-3549-4AD9-A549-4C68F5251175}" srcOrd="3" destOrd="0" parTransId="{5F6CF75B-BAEC-468D-B6FB-00B23655D960}" sibTransId="{D256C6C7-9F6D-4AD4-829D-574558146134}"/>
    <dgm:cxn modelId="{74286090-D012-4F31-BA1B-713A650E14A7}" type="presOf" srcId="{781836C6-9CCE-44AE-A842-E745BD5CBBE0}" destId="{216F6504-6359-44B5-8B37-71A947615715}" srcOrd="0" destOrd="0" presId="urn:microsoft.com/office/officeart/2005/8/layout/hierarchy6"/>
    <dgm:cxn modelId="{EA989B3F-AAA0-4F2E-9F0F-EB3DD16A6BC3}" type="presOf" srcId="{2A9F5CF4-059F-4EFB-848B-30CE62186152}" destId="{D1360BB8-6379-42B3-8DEA-E414921F62D4}" srcOrd="0" destOrd="0" presId="urn:microsoft.com/office/officeart/2005/8/layout/hierarchy6"/>
    <dgm:cxn modelId="{97C29A71-4EC2-4394-AF9D-9B81F682D7E5}" type="presOf" srcId="{80D97013-2C3E-4B07-9E68-3B39BF5CE9D1}" destId="{40EE3328-DDDB-4718-94A2-4D4A6AFF2EAD}" srcOrd="0" destOrd="0" presId="urn:microsoft.com/office/officeart/2005/8/layout/hierarchy6"/>
    <dgm:cxn modelId="{8A78C460-3861-48E7-AD6F-2E3F2453D010}" srcId="{ED492A37-60C5-4A9B-ACED-659FCA6271B8}" destId="{2A74414F-FBA5-4907-845D-AD5A6BF6E132}" srcOrd="0" destOrd="0" parTransId="{E9C51B08-0E67-49CD-9A1B-1B75FA0CC6E8}" sibTransId="{C98EAEB0-1D50-47F8-AAEB-8635447FED54}"/>
    <dgm:cxn modelId="{BF878963-5144-4D7C-89D3-B266BEE4A1C5}" type="presOf" srcId="{CD01FCA9-D163-4D4F-887C-05D88D4B55E8}" destId="{57B2A51F-594A-42A0-B19F-0F6E0D173D33}" srcOrd="0" destOrd="0" presId="urn:microsoft.com/office/officeart/2005/8/layout/hierarchy6"/>
    <dgm:cxn modelId="{DF6D354C-21D2-4F98-A6CA-1025D0F996FB}" type="presOf" srcId="{DDA7DF38-47A9-4BCC-B8DF-991D60BE15DA}" destId="{0750CDB8-DCC8-40DE-8BBF-FB8C87884325}" srcOrd="0" destOrd="0" presId="urn:microsoft.com/office/officeart/2005/8/layout/hierarchy6"/>
    <dgm:cxn modelId="{0836F103-64A4-4FA2-AA25-7155E6E43822}" type="presOf" srcId="{BD942EE7-5015-4F2D-9113-9768590B5691}" destId="{94D1E20C-5FA2-4C1B-B998-E86B2A46A187}" srcOrd="0" destOrd="0" presId="urn:microsoft.com/office/officeart/2005/8/layout/hierarchy6"/>
    <dgm:cxn modelId="{11B8362E-9092-4F3D-8ED2-31E52079F846}" type="presOf" srcId="{DE03A1FF-DCA2-4423-B351-95086775017E}" destId="{4A69FA7D-081B-4111-9262-CCBCBA4EA825}" srcOrd="0" destOrd="0" presId="urn:microsoft.com/office/officeart/2005/8/layout/hierarchy6"/>
    <dgm:cxn modelId="{9D7EA1D6-4682-408D-8943-D0BADD9BD635}" type="presOf" srcId="{F871C73A-2BE2-4DEF-8A1D-82D9CFA9282D}" destId="{8E70E930-5BC7-4449-91F7-83EE992319B5}" srcOrd="0" destOrd="0" presId="urn:microsoft.com/office/officeart/2005/8/layout/hierarchy6"/>
    <dgm:cxn modelId="{027B0124-8030-4A62-88C4-7D1794D7BE66}" type="presOf" srcId="{E9C51B08-0E67-49CD-9A1B-1B75FA0CC6E8}" destId="{CD97FCFF-92EA-4DD8-8CA8-62A03B635B56}" srcOrd="0" destOrd="0" presId="urn:microsoft.com/office/officeart/2005/8/layout/hierarchy6"/>
    <dgm:cxn modelId="{D514D842-1B70-4BF3-B2A6-14DC6629B6BB}" type="presOf" srcId="{04503EEB-9228-4B2C-8C3B-934817CCC045}" destId="{B27EC751-01B9-4409-A3B3-5A06CD4ED547}" srcOrd="0" destOrd="0" presId="urn:microsoft.com/office/officeart/2005/8/layout/hierarchy6"/>
    <dgm:cxn modelId="{2955E29A-6DD5-4022-817C-E1C8BFE04A23}" type="presOf" srcId="{8CAC5FE3-0B86-4418-8E1B-0DBBDF2D0206}" destId="{7DA6F515-83F2-4F44-BC66-3C39306B71BB}" srcOrd="0" destOrd="0" presId="urn:microsoft.com/office/officeart/2005/8/layout/hierarchy6"/>
    <dgm:cxn modelId="{581C8E4E-8612-46E5-B763-7605E8BB4600}" srcId="{FE9EEE52-3549-4AD9-A549-4C68F5251175}" destId="{A107E8C5-736C-4586-9EC5-D9D2D055FE9C}" srcOrd="0" destOrd="0" parTransId="{BD942EE7-5015-4F2D-9113-9768590B5691}" sibTransId="{E963B3A6-F190-4E8D-B0CF-35F5B63B6957}"/>
    <dgm:cxn modelId="{0984451E-EC9D-4460-BD4E-F0A9CCCB6F37}" type="presOf" srcId="{ED492A37-60C5-4A9B-ACED-659FCA6271B8}" destId="{CDB2C24F-A6E1-4324-8920-05ACE3E1A1D7}" srcOrd="0" destOrd="0" presId="urn:microsoft.com/office/officeart/2005/8/layout/hierarchy6"/>
    <dgm:cxn modelId="{8480FD13-80DA-4B98-8767-E43CE797AEA9}" type="presOf" srcId="{1B3DC953-9901-4507-A875-F41018E274E8}" destId="{C353BC93-F61C-4767-915D-ACADCFE876CE}" srcOrd="0" destOrd="0" presId="urn:microsoft.com/office/officeart/2005/8/layout/hierarchy6"/>
    <dgm:cxn modelId="{D5C589AE-EB63-4E6D-B0A4-C39B96619EF7}" srcId="{80D97013-2C3E-4B07-9E68-3B39BF5CE9D1}" destId="{CD01FCA9-D163-4D4F-887C-05D88D4B55E8}" srcOrd="0" destOrd="0" parTransId="{CEA6E37C-D705-4EE1-BC50-5575666852FF}" sibTransId="{DAC58506-1FA6-4AFF-8F2B-4F2C1E629D47}"/>
    <dgm:cxn modelId="{555A8172-B841-469E-84FD-2B3A487BF3C7}" type="presOf" srcId="{A107E8C5-736C-4586-9EC5-D9D2D055FE9C}" destId="{9576CA5E-EFE9-4AB8-815D-20AF8209363D}" srcOrd="0" destOrd="0" presId="urn:microsoft.com/office/officeart/2005/8/layout/hierarchy6"/>
    <dgm:cxn modelId="{A1D999E3-65A0-4BF4-874D-64919D3B2F88}" srcId="{04503EEB-9228-4B2C-8C3B-934817CCC045}" destId="{DE03A1FF-DCA2-4423-B351-95086775017E}" srcOrd="0" destOrd="0" parTransId="{1B3DC953-9901-4507-A875-F41018E274E8}" sibTransId="{61CC86D2-89BD-4307-96C5-5F8A1D548323}"/>
    <dgm:cxn modelId="{D842F089-EE13-4227-80AD-3898F6437A88}" type="presOf" srcId="{FE9EEE52-3549-4AD9-A549-4C68F5251175}" destId="{0288E639-CB77-4022-B55E-10A9F6D9B364}" srcOrd="0" destOrd="0" presId="urn:microsoft.com/office/officeart/2005/8/layout/hierarchy6"/>
    <dgm:cxn modelId="{375750D8-1BE5-4E82-8089-72A708E7D2D8}" type="presOf" srcId="{152DB36B-2D49-43A6-A74D-4F7C0763E358}" destId="{FCE93A45-ADC7-4CA4-9823-ADAC77477405}" srcOrd="0" destOrd="0" presId="urn:microsoft.com/office/officeart/2005/8/layout/hierarchy6"/>
    <dgm:cxn modelId="{7D8FF1C7-B72C-4938-BA61-7C8E83C239D9}" srcId="{781836C6-9CCE-44AE-A842-E745BD5CBBE0}" destId="{8CAC5FE3-0B86-4418-8E1B-0DBBDF2D0206}" srcOrd="0" destOrd="0" parTransId="{F871C73A-2BE2-4DEF-8A1D-82D9CFA9282D}" sibTransId="{2A721326-12DA-4CE5-9BB0-58A3F1AA4FD7}"/>
    <dgm:cxn modelId="{B96D9FB3-3A91-4AF4-AFAD-FB8EE3200FF6}" type="presOf" srcId="{F4336972-D894-42E2-9642-697FA378DAC6}" destId="{322471C0-D990-4D5D-9B98-0CAACD6734A1}" srcOrd="0" destOrd="0" presId="urn:microsoft.com/office/officeart/2005/8/layout/hierarchy6"/>
    <dgm:cxn modelId="{5A711A10-6B52-4285-9E2F-895C9B3172BC}" type="presOf" srcId="{2A74414F-FBA5-4907-845D-AD5A6BF6E132}" destId="{5018DD82-37D0-46E5-AEE7-ED6C81B04939}" srcOrd="0" destOrd="0" presId="urn:microsoft.com/office/officeart/2005/8/layout/hierarchy6"/>
    <dgm:cxn modelId="{638B7FD5-5F65-4D0D-8634-AF01F82F9880}" srcId="{CD01FCA9-D163-4D4F-887C-05D88D4B55E8}" destId="{ED492A37-60C5-4A9B-ACED-659FCA6271B8}" srcOrd="1" destOrd="0" parTransId="{DDA7DF38-47A9-4BCC-B8DF-991D60BE15DA}" sibTransId="{AADFA7C2-5AEC-447B-84C9-4D5A7A0CE85B}"/>
    <dgm:cxn modelId="{33F38AB6-AD8F-49FB-97F7-3CED2EB84D38}" type="presOf" srcId="{5F6CF75B-BAEC-468D-B6FB-00B23655D960}" destId="{7BBD5F79-B24B-43F3-AF00-77379091420B}" srcOrd="0" destOrd="0" presId="urn:microsoft.com/office/officeart/2005/8/layout/hierarchy6"/>
    <dgm:cxn modelId="{968D356F-FA00-4EC2-A5FF-6606EE385A9F}" srcId="{CD01FCA9-D163-4D4F-887C-05D88D4B55E8}" destId="{04503EEB-9228-4B2C-8C3B-934817CCC045}" srcOrd="2" destOrd="0" parTransId="{2A9F5CF4-059F-4EFB-848B-30CE62186152}" sibTransId="{EB124F79-3236-48E1-A7D9-9F78AE4048A8}"/>
    <dgm:cxn modelId="{2A5CDF6A-B122-42B6-9735-F29AC41E3E89}" srcId="{CD01FCA9-D163-4D4F-887C-05D88D4B55E8}" destId="{781836C6-9CCE-44AE-A842-E745BD5CBBE0}" srcOrd="0" destOrd="0" parTransId="{BFCD321D-C9BD-405A-9DDD-A3E2EE8C48B6}" sibTransId="{2C73B06E-4CC8-4CFC-9E12-AAC5660CF3F3}"/>
    <dgm:cxn modelId="{091C2BB2-F1D5-4647-B687-E7FE2B838764}" type="presParOf" srcId="{40EE3328-DDDB-4718-94A2-4D4A6AFF2EAD}" destId="{7C1A7444-A9BC-483A-B5BE-0415D3738389}" srcOrd="0" destOrd="0" presId="urn:microsoft.com/office/officeart/2005/8/layout/hierarchy6"/>
    <dgm:cxn modelId="{A2CFF772-3ACF-49DC-8942-5EB03A82DA31}" type="presParOf" srcId="{7C1A7444-A9BC-483A-B5BE-0415D3738389}" destId="{29E5F417-2055-4AE5-BB0A-101946F3C0F3}" srcOrd="0" destOrd="0" presId="urn:microsoft.com/office/officeart/2005/8/layout/hierarchy6"/>
    <dgm:cxn modelId="{3C60EFA6-E286-4855-B7D6-78E5816D000C}" type="presParOf" srcId="{29E5F417-2055-4AE5-BB0A-101946F3C0F3}" destId="{A55CCB81-6891-4A69-BAD4-768D651B9775}" srcOrd="0" destOrd="0" presId="urn:microsoft.com/office/officeart/2005/8/layout/hierarchy6"/>
    <dgm:cxn modelId="{048F2668-F96C-4F1F-92EC-E736720B173D}" type="presParOf" srcId="{A55CCB81-6891-4A69-BAD4-768D651B9775}" destId="{57B2A51F-594A-42A0-B19F-0F6E0D173D33}" srcOrd="0" destOrd="0" presId="urn:microsoft.com/office/officeart/2005/8/layout/hierarchy6"/>
    <dgm:cxn modelId="{4255E9E0-9A55-418B-AC36-04A9F8F387F3}" type="presParOf" srcId="{A55CCB81-6891-4A69-BAD4-768D651B9775}" destId="{54B389D0-AC62-4ABC-A7FA-792440D9E3E9}" srcOrd="1" destOrd="0" presId="urn:microsoft.com/office/officeart/2005/8/layout/hierarchy6"/>
    <dgm:cxn modelId="{1A4536B1-7315-4C67-A971-70BA9364B46C}" type="presParOf" srcId="{54B389D0-AC62-4ABC-A7FA-792440D9E3E9}" destId="{8BB971D3-98B6-498B-BC1C-539283CC36CE}" srcOrd="0" destOrd="0" presId="urn:microsoft.com/office/officeart/2005/8/layout/hierarchy6"/>
    <dgm:cxn modelId="{1404585F-CA14-4FEC-8C0F-D509691E7676}" type="presParOf" srcId="{54B389D0-AC62-4ABC-A7FA-792440D9E3E9}" destId="{2BC6BE13-52E0-4B41-9A62-25AD6CB111C9}" srcOrd="1" destOrd="0" presId="urn:microsoft.com/office/officeart/2005/8/layout/hierarchy6"/>
    <dgm:cxn modelId="{1F2ECDB1-927D-4487-98E6-5A8591FA8920}" type="presParOf" srcId="{2BC6BE13-52E0-4B41-9A62-25AD6CB111C9}" destId="{216F6504-6359-44B5-8B37-71A947615715}" srcOrd="0" destOrd="0" presId="urn:microsoft.com/office/officeart/2005/8/layout/hierarchy6"/>
    <dgm:cxn modelId="{C86C99FB-E818-4F09-B335-4E37DDA4D777}" type="presParOf" srcId="{2BC6BE13-52E0-4B41-9A62-25AD6CB111C9}" destId="{083CC25F-36F9-4301-B97F-E933060530EA}" srcOrd="1" destOrd="0" presId="urn:microsoft.com/office/officeart/2005/8/layout/hierarchy6"/>
    <dgm:cxn modelId="{9C46723D-2C29-4BFD-95BE-68E74CD193DF}" type="presParOf" srcId="{083CC25F-36F9-4301-B97F-E933060530EA}" destId="{8E70E930-5BC7-4449-91F7-83EE992319B5}" srcOrd="0" destOrd="0" presId="urn:microsoft.com/office/officeart/2005/8/layout/hierarchy6"/>
    <dgm:cxn modelId="{DE686CC6-E28E-4024-B7B4-E71F2E863730}" type="presParOf" srcId="{083CC25F-36F9-4301-B97F-E933060530EA}" destId="{AC8493C7-A650-42D3-829C-B806ADBACD6F}" srcOrd="1" destOrd="0" presId="urn:microsoft.com/office/officeart/2005/8/layout/hierarchy6"/>
    <dgm:cxn modelId="{078787A2-6892-49A8-966B-5CA35942984F}" type="presParOf" srcId="{AC8493C7-A650-42D3-829C-B806ADBACD6F}" destId="{7DA6F515-83F2-4F44-BC66-3C39306B71BB}" srcOrd="0" destOrd="0" presId="urn:microsoft.com/office/officeart/2005/8/layout/hierarchy6"/>
    <dgm:cxn modelId="{B1D92B57-A815-43D1-9C47-F9C9FB10E62C}" type="presParOf" srcId="{AC8493C7-A650-42D3-829C-B806ADBACD6F}" destId="{91866316-1C3D-4A92-BBFB-64884233967D}" srcOrd="1" destOrd="0" presId="urn:microsoft.com/office/officeart/2005/8/layout/hierarchy6"/>
    <dgm:cxn modelId="{8187B342-37C8-49A6-805D-4E4B4C7B88DB}" type="presParOf" srcId="{54B389D0-AC62-4ABC-A7FA-792440D9E3E9}" destId="{0750CDB8-DCC8-40DE-8BBF-FB8C87884325}" srcOrd="2" destOrd="0" presId="urn:microsoft.com/office/officeart/2005/8/layout/hierarchy6"/>
    <dgm:cxn modelId="{16167163-A9E3-4642-A30A-802901527CD9}" type="presParOf" srcId="{54B389D0-AC62-4ABC-A7FA-792440D9E3E9}" destId="{77B9F038-5723-47CA-ACF3-10CF429D8EBB}" srcOrd="3" destOrd="0" presId="urn:microsoft.com/office/officeart/2005/8/layout/hierarchy6"/>
    <dgm:cxn modelId="{638F8756-5D34-40E1-83EF-8952EAF1EE35}" type="presParOf" srcId="{77B9F038-5723-47CA-ACF3-10CF429D8EBB}" destId="{CDB2C24F-A6E1-4324-8920-05ACE3E1A1D7}" srcOrd="0" destOrd="0" presId="urn:microsoft.com/office/officeart/2005/8/layout/hierarchy6"/>
    <dgm:cxn modelId="{0F978C9C-7C33-4117-9AB9-FF61DBB62D12}" type="presParOf" srcId="{77B9F038-5723-47CA-ACF3-10CF429D8EBB}" destId="{086748F4-AAB2-4165-9FD0-57FF40ACED71}" srcOrd="1" destOrd="0" presId="urn:microsoft.com/office/officeart/2005/8/layout/hierarchy6"/>
    <dgm:cxn modelId="{E0490CA3-5622-4B23-B075-490DE0FC62B9}" type="presParOf" srcId="{086748F4-AAB2-4165-9FD0-57FF40ACED71}" destId="{CD97FCFF-92EA-4DD8-8CA8-62A03B635B56}" srcOrd="0" destOrd="0" presId="urn:microsoft.com/office/officeart/2005/8/layout/hierarchy6"/>
    <dgm:cxn modelId="{27EC324D-8D68-4BA7-B056-18FC099FB29A}" type="presParOf" srcId="{086748F4-AAB2-4165-9FD0-57FF40ACED71}" destId="{69856D0F-D18F-466F-B77C-B386A05D2AFF}" srcOrd="1" destOrd="0" presId="urn:microsoft.com/office/officeart/2005/8/layout/hierarchy6"/>
    <dgm:cxn modelId="{FE5D8072-680E-45AE-B2A5-B966FE97A143}" type="presParOf" srcId="{69856D0F-D18F-466F-B77C-B386A05D2AFF}" destId="{5018DD82-37D0-46E5-AEE7-ED6C81B04939}" srcOrd="0" destOrd="0" presId="urn:microsoft.com/office/officeart/2005/8/layout/hierarchy6"/>
    <dgm:cxn modelId="{5BE5E1EF-1B84-4F17-B3C0-C59739A5CF43}" type="presParOf" srcId="{69856D0F-D18F-466F-B77C-B386A05D2AFF}" destId="{8A394ED4-05A6-4ED6-8720-8D01E2DDC50D}" srcOrd="1" destOrd="0" presId="urn:microsoft.com/office/officeart/2005/8/layout/hierarchy6"/>
    <dgm:cxn modelId="{5E225C02-5CAE-4D82-8A19-5255A0D5A309}" type="presParOf" srcId="{54B389D0-AC62-4ABC-A7FA-792440D9E3E9}" destId="{D1360BB8-6379-42B3-8DEA-E414921F62D4}" srcOrd="4" destOrd="0" presId="urn:microsoft.com/office/officeart/2005/8/layout/hierarchy6"/>
    <dgm:cxn modelId="{9647E0FD-84DC-444B-B28B-0831B9AA55FA}" type="presParOf" srcId="{54B389D0-AC62-4ABC-A7FA-792440D9E3E9}" destId="{066890F3-194E-4011-9C44-F06DB73A3058}" srcOrd="5" destOrd="0" presId="urn:microsoft.com/office/officeart/2005/8/layout/hierarchy6"/>
    <dgm:cxn modelId="{B8D5CA0A-5744-4718-9AE7-BF68510031B5}" type="presParOf" srcId="{066890F3-194E-4011-9C44-F06DB73A3058}" destId="{B27EC751-01B9-4409-A3B3-5A06CD4ED547}" srcOrd="0" destOrd="0" presId="urn:microsoft.com/office/officeart/2005/8/layout/hierarchy6"/>
    <dgm:cxn modelId="{69F76E51-CB00-4CF6-95DD-E108C2FEF2FB}" type="presParOf" srcId="{066890F3-194E-4011-9C44-F06DB73A3058}" destId="{DE63FFEF-2B3B-43BE-82A6-4486C18CAA5F}" srcOrd="1" destOrd="0" presId="urn:microsoft.com/office/officeart/2005/8/layout/hierarchy6"/>
    <dgm:cxn modelId="{A393165E-89A4-4189-824D-6609F6FC884F}" type="presParOf" srcId="{DE63FFEF-2B3B-43BE-82A6-4486C18CAA5F}" destId="{C353BC93-F61C-4767-915D-ACADCFE876CE}" srcOrd="0" destOrd="0" presId="urn:microsoft.com/office/officeart/2005/8/layout/hierarchy6"/>
    <dgm:cxn modelId="{CC77CB95-0FC9-4FE0-8C25-3A7A610D84D0}" type="presParOf" srcId="{DE63FFEF-2B3B-43BE-82A6-4486C18CAA5F}" destId="{B3CD4506-A4ED-4575-BF2E-7C088D7E1C4F}" srcOrd="1" destOrd="0" presId="urn:microsoft.com/office/officeart/2005/8/layout/hierarchy6"/>
    <dgm:cxn modelId="{91A72FBD-CD64-418F-A118-093AEB244E66}" type="presParOf" srcId="{B3CD4506-A4ED-4575-BF2E-7C088D7E1C4F}" destId="{4A69FA7D-081B-4111-9262-CCBCBA4EA825}" srcOrd="0" destOrd="0" presId="urn:microsoft.com/office/officeart/2005/8/layout/hierarchy6"/>
    <dgm:cxn modelId="{6A9118E8-0AF6-4A90-8761-B2DA92888EF0}" type="presParOf" srcId="{B3CD4506-A4ED-4575-BF2E-7C088D7E1C4F}" destId="{882DAE6C-A399-48CD-B94D-BE91213AEEDB}" srcOrd="1" destOrd="0" presId="urn:microsoft.com/office/officeart/2005/8/layout/hierarchy6"/>
    <dgm:cxn modelId="{682BA384-A105-453F-A656-0D7FA3FA32CF}" type="presParOf" srcId="{DE63FFEF-2B3B-43BE-82A6-4486C18CAA5F}" destId="{FCE93A45-ADC7-4CA4-9823-ADAC77477405}" srcOrd="2" destOrd="0" presId="urn:microsoft.com/office/officeart/2005/8/layout/hierarchy6"/>
    <dgm:cxn modelId="{218031D1-C858-4DCD-86D2-A1D4136D7DF0}" type="presParOf" srcId="{DE63FFEF-2B3B-43BE-82A6-4486C18CAA5F}" destId="{F77F2298-B123-4101-A00A-4352C042325A}" srcOrd="3" destOrd="0" presId="urn:microsoft.com/office/officeart/2005/8/layout/hierarchy6"/>
    <dgm:cxn modelId="{E1BF47B7-8326-49C8-946A-DBE7FF79153C}" type="presParOf" srcId="{F77F2298-B123-4101-A00A-4352C042325A}" destId="{322471C0-D990-4D5D-9B98-0CAACD6734A1}" srcOrd="0" destOrd="0" presId="urn:microsoft.com/office/officeart/2005/8/layout/hierarchy6"/>
    <dgm:cxn modelId="{070911A9-5B74-4C92-848F-2940E62B0C37}" type="presParOf" srcId="{F77F2298-B123-4101-A00A-4352C042325A}" destId="{4FE6744E-A812-40A9-9E31-1B2CC79CFEA9}" srcOrd="1" destOrd="0" presId="urn:microsoft.com/office/officeart/2005/8/layout/hierarchy6"/>
    <dgm:cxn modelId="{27C212DC-BCC0-407A-A6AF-E55F7536823D}" type="presParOf" srcId="{54B389D0-AC62-4ABC-A7FA-792440D9E3E9}" destId="{7BBD5F79-B24B-43F3-AF00-77379091420B}" srcOrd="6" destOrd="0" presId="urn:microsoft.com/office/officeart/2005/8/layout/hierarchy6"/>
    <dgm:cxn modelId="{51FD5D0B-4F17-48D0-B46E-12B503D785B7}" type="presParOf" srcId="{54B389D0-AC62-4ABC-A7FA-792440D9E3E9}" destId="{D6B4E721-692C-4D4D-AC29-108B5CF385E7}" srcOrd="7" destOrd="0" presId="urn:microsoft.com/office/officeart/2005/8/layout/hierarchy6"/>
    <dgm:cxn modelId="{DC9559BB-EC2B-4F49-9B9A-73A9392379ED}" type="presParOf" srcId="{D6B4E721-692C-4D4D-AC29-108B5CF385E7}" destId="{0288E639-CB77-4022-B55E-10A9F6D9B364}" srcOrd="0" destOrd="0" presId="urn:microsoft.com/office/officeart/2005/8/layout/hierarchy6"/>
    <dgm:cxn modelId="{72DA4077-406B-4F83-A7C8-05F90E15D8F2}" type="presParOf" srcId="{D6B4E721-692C-4D4D-AC29-108B5CF385E7}" destId="{FA08FA64-11A9-4F27-A86F-26D628B00BBE}" srcOrd="1" destOrd="0" presId="urn:microsoft.com/office/officeart/2005/8/layout/hierarchy6"/>
    <dgm:cxn modelId="{B78E0CB0-6A1E-450B-9C48-206ADD5A42E4}" type="presParOf" srcId="{FA08FA64-11A9-4F27-A86F-26D628B00BBE}" destId="{94D1E20C-5FA2-4C1B-B998-E86B2A46A187}" srcOrd="0" destOrd="0" presId="urn:microsoft.com/office/officeart/2005/8/layout/hierarchy6"/>
    <dgm:cxn modelId="{A2E62D8C-3B54-4F48-AAE4-F882463192F3}" type="presParOf" srcId="{FA08FA64-11A9-4F27-A86F-26D628B00BBE}" destId="{FBCD4A6E-9A30-4B0C-BF16-B390BCB2BA3D}" srcOrd="1" destOrd="0" presId="urn:microsoft.com/office/officeart/2005/8/layout/hierarchy6"/>
    <dgm:cxn modelId="{BD6E23E7-150D-4667-9DA7-4A628FA8BFA7}" type="presParOf" srcId="{FBCD4A6E-9A30-4B0C-BF16-B390BCB2BA3D}" destId="{9576CA5E-EFE9-4AB8-815D-20AF8209363D}" srcOrd="0" destOrd="0" presId="urn:microsoft.com/office/officeart/2005/8/layout/hierarchy6"/>
    <dgm:cxn modelId="{A3B84812-0031-4D2D-B9FB-4D0A8C464A1E}" type="presParOf" srcId="{FBCD4A6E-9A30-4B0C-BF16-B390BCB2BA3D}" destId="{2302DE80-AF10-446D-96BE-EC1941675D23}" srcOrd="1" destOrd="0" presId="urn:microsoft.com/office/officeart/2005/8/layout/hierarchy6"/>
    <dgm:cxn modelId="{0341821B-0F37-49CC-A9BA-70C3B94324B5}" type="presParOf" srcId="{40EE3328-DDDB-4718-94A2-4D4A6AFF2EAD}" destId="{9332221B-643D-4BCE-A3C4-557DE4AB58FF}" srcOrd="1" destOrd="0" presId="urn:microsoft.com/office/officeart/2005/8/layout/hierarchy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96075B-0CAF-436D-B8D0-7F4862A5025C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68291B-D991-46C9-B2B6-29A81E71FB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68291B-D991-46C9-B2B6-29A81E71FBA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0EC1E-847F-4BE0-A669-CD8DA2F73DA6}" type="datetimeFigureOut">
              <a:rPr lang="ru-RU" smtClean="0"/>
              <a:pPr/>
              <a:t>11.04.2010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29DCE-2C84-4AA3-97AF-872FDA52E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  <a:noFill/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8000" dirty="0" smtClean="0">
                <a:ln w="18415" cmpd="sng">
                  <a:noFill/>
                  <a:prstDash val="solid"/>
                </a:ln>
                <a:gradFill flip="none" rotWithShape="1">
                  <a:gsLst>
                    <a:gs pos="0">
                      <a:srgbClr val="FFFFFF">
                        <a:shade val="30000"/>
                        <a:satMod val="115000"/>
                      </a:srgbClr>
                    </a:gs>
                    <a:gs pos="50000">
                      <a:srgbClr val="FFFFFF">
                        <a:shade val="67500"/>
                        <a:satMod val="115000"/>
                      </a:srgbClr>
                    </a:gs>
                    <a:gs pos="100000">
                      <a:srgbClr val="FFFFFF">
                        <a:shade val="100000"/>
                        <a:satMod val="115000"/>
                      </a:srgbClr>
                    </a:gs>
                  </a:gsLst>
                  <a:lin ang="16200000" scaled="1"/>
                  <a:tileRect/>
                </a:gra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istral" pitchFamily="66" charset="0"/>
              </a:rPr>
              <a:t>Денотатный граф</a:t>
            </a:r>
            <a:endParaRPr lang="ru-RU" sz="8000" dirty="0">
              <a:ln w="18415" cmpd="sng">
                <a:noFill/>
                <a:prstDash val="solid"/>
              </a:ln>
              <a:gradFill flip="none" rotWithShape="1">
                <a:gsLst>
                  <a:gs pos="0">
                    <a:srgbClr val="FFFFFF">
                      <a:shade val="30000"/>
                      <a:satMod val="115000"/>
                    </a:srgbClr>
                  </a:gs>
                  <a:gs pos="50000">
                    <a:srgbClr val="FFFFFF">
                      <a:shade val="67500"/>
                      <a:satMod val="115000"/>
                    </a:srgbClr>
                  </a:gs>
                  <a:gs pos="100000">
                    <a:srgbClr val="FFFFFF">
                      <a:shade val="100000"/>
                      <a:satMod val="115000"/>
                    </a:srgbClr>
                  </a:gs>
                </a:gsLst>
                <a:lin ang="16200000" scaled="1"/>
                <a:tileRect/>
              </a:gra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istral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643182"/>
            <a:ext cx="7786742" cy="2995618"/>
          </a:xfrm>
        </p:spPr>
        <p:txBody>
          <a:bodyPr>
            <a:noAutofit/>
          </a:bodyPr>
          <a:lstStyle/>
          <a:p>
            <a:r>
              <a:rPr lang="ru-RU" sz="2800" u="sng" dirty="0" smtClean="0">
                <a:solidFill>
                  <a:schemeClr val="bg1"/>
                </a:solidFill>
                <a:latin typeface="Monotype Corsiva" pitchFamily="66" charset="0"/>
              </a:rPr>
              <a:t>Цель приёма:</a:t>
            </a:r>
          </a:p>
          <a:p>
            <a:endParaRPr lang="ru-RU" sz="2800" u="sng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r>
              <a:rPr lang="ru-RU" u="sng" dirty="0" smtClean="0">
                <a:solidFill>
                  <a:schemeClr val="bg1"/>
                </a:solidFill>
                <a:latin typeface="Monotype Corsiva" pitchFamily="66" charset="0"/>
              </a:rPr>
              <a:t>Систематизация и наглядное графическое представление существенных признаков рассматриваемого понятия.</a:t>
            </a:r>
            <a:endParaRPr lang="ru-RU" u="sng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4" name="Прямоугольник 3">
            <a:hlinkClick r:id="" action="ppaction://hlinkshowjump?jump=endshow"/>
          </p:cNvPr>
          <p:cNvSpPr/>
          <p:nvPr/>
        </p:nvSpPr>
        <p:spPr>
          <a:xfrm>
            <a:off x="285720" y="6429396"/>
            <a:ext cx="642942" cy="142876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>
            <a:hlinkClick r:id="" action="ppaction://hlinkshowjump?jump=previousslide"/>
          </p:cNvPr>
          <p:cNvSpPr/>
          <p:nvPr/>
        </p:nvSpPr>
        <p:spPr>
          <a:xfrm>
            <a:off x="7500958" y="6429396"/>
            <a:ext cx="642942" cy="142876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>
            <a:hlinkClick r:id="" action="ppaction://hlinkshowjump?jump=nextslide"/>
          </p:cNvPr>
          <p:cNvSpPr/>
          <p:nvPr/>
        </p:nvSpPr>
        <p:spPr>
          <a:xfrm>
            <a:off x="8286776" y="6429396"/>
            <a:ext cx="642942" cy="142876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hlinkClick r:id="" action="ppaction://hlinkshowjump?jump=firstslide"/>
          </p:cNvPr>
          <p:cNvSpPr/>
          <p:nvPr/>
        </p:nvSpPr>
        <p:spPr>
          <a:xfrm>
            <a:off x="5929322" y="6429396"/>
            <a:ext cx="642942" cy="14287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Денотатный граф - [от лат. denoto — обозначаю и греч. — пишу] — один из графических приёмов ТРКМ. Денотатный граф предлагает способ вычленения из текста существенных признаков ключевого понятия.</a:t>
            </a:r>
            <a:endParaRPr lang="ru-RU" sz="240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457200" y="1857375"/>
          <a:ext cx="8229600" cy="426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>
            <a:hlinkClick r:id="" action="ppaction://hlinkshowjump?jump=endshow"/>
          </p:cNvPr>
          <p:cNvSpPr/>
          <p:nvPr/>
        </p:nvSpPr>
        <p:spPr>
          <a:xfrm>
            <a:off x="285720" y="6429396"/>
            <a:ext cx="642942" cy="142876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previousslide"/>
          </p:cNvPr>
          <p:cNvSpPr/>
          <p:nvPr/>
        </p:nvSpPr>
        <p:spPr>
          <a:xfrm>
            <a:off x="7500958" y="6429396"/>
            <a:ext cx="642942" cy="142876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8286776" y="6429396"/>
            <a:ext cx="642942" cy="142876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" action="ppaction://hlinkshowjump?jump=firstslide"/>
          </p:cNvPr>
          <p:cNvSpPr/>
          <p:nvPr/>
        </p:nvSpPr>
        <p:spPr>
          <a:xfrm>
            <a:off x="5929322" y="6429396"/>
            <a:ext cx="642942" cy="14287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11" grpId="0">
        <p:bldAsOne/>
      </p:bldGraphic>
      <p:bldGraphic spid="11" grpId="1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96974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36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 составления денотатного графа:</a:t>
            </a:r>
            <a:endParaRPr lang="ru-RU" sz="360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1 этап - выделение ключевого слова или словосочетания, от которого будет составляться денотатный граф.</a:t>
            </a:r>
          </a:p>
          <a:p>
            <a:pPr marL="0" indent="0">
              <a:buNone/>
            </a:pPr>
            <a:endParaRPr lang="ru-RU" sz="3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2 этап – подбор глаголов, которые будут связывать ключевое понятие и его признаки. Рекомендуется использовать следующие группы глаголов: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глаголы, обозначающие цель — направлять, предполагать, приводить, давать и т.д.;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глаголы, обозначающие процесс достижения результата — достигать, осуществляться;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глаголы, обозначающие предпосылки достижения результата — основываться, опираться, базироваться;</a:t>
            </a:r>
          </a:p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глаголы-связки, с помощью которых осуществляется выход на определение значения понятия.</a:t>
            </a:r>
          </a:p>
          <a:p>
            <a:pPr marL="0" indent="0">
              <a:buNone/>
            </a:pPr>
            <a:endParaRPr lang="ru-RU" sz="3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>
              <a:buNone/>
            </a:pPr>
            <a:r>
              <a:rPr lang="ru-RU" sz="3400" dirty="0" smtClean="0">
                <a:solidFill>
                  <a:schemeClr val="bg1"/>
                </a:solidFill>
                <a:latin typeface="Monotype Corsiva" pitchFamily="66" charset="0"/>
              </a:rPr>
              <a:t>3 этап – подобрать существенные признаки ключевого понятия, которые связываются с ним через выбранные глаголы. Для каждого глагола можно найти 1-3 признака.</a:t>
            </a:r>
          </a:p>
          <a:p>
            <a:pPr marL="0" indent="0">
              <a:buNone/>
            </a:pPr>
            <a:endParaRPr lang="ru-RU" sz="2400" dirty="0" smtClean="0">
              <a:solidFill>
                <a:schemeClr val="bg1"/>
              </a:solidFill>
              <a:latin typeface="Monotype Corsiva" pitchFamily="66" charset="0"/>
            </a:endParaRPr>
          </a:p>
          <a:p>
            <a:pPr marL="0" indent="0" algn="ctr">
              <a:buNone/>
            </a:pPr>
            <a:r>
              <a:rPr lang="ru-RU" sz="3600" u="sng" dirty="0" smtClean="0">
                <a:solidFill>
                  <a:srgbClr val="FFC000"/>
                </a:solidFill>
                <a:latin typeface="Monotype Corsiva" pitchFamily="66" charset="0"/>
              </a:rPr>
              <a:t>Внимание! Денотатный граф составляется сверху вниз. Вначале нужно подобрать глаголы, а только потом сопоставить с ними признаки.</a:t>
            </a:r>
            <a:endParaRPr lang="ru-RU" sz="3600" u="sng" dirty="0">
              <a:solidFill>
                <a:srgbClr val="FFC000"/>
              </a:solidFill>
              <a:latin typeface="Monotype Corsiva" pitchFamily="66" charset="0"/>
            </a:endParaRPr>
          </a:p>
        </p:txBody>
      </p:sp>
      <p:sp>
        <p:nvSpPr>
          <p:cNvPr id="7" name="Прямоугольник 6">
            <a:hlinkClick r:id="" action="ppaction://hlinkshowjump?jump=endshow"/>
          </p:cNvPr>
          <p:cNvSpPr/>
          <p:nvPr/>
        </p:nvSpPr>
        <p:spPr>
          <a:xfrm>
            <a:off x="285720" y="6429396"/>
            <a:ext cx="642942" cy="142876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previousslide"/>
          </p:cNvPr>
          <p:cNvSpPr/>
          <p:nvPr/>
        </p:nvSpPr>
        <p:spPr>
          <a:xfrm>
            <a:off x="7500958" y="6429396"/>
            <a:ext cx="642942" cy="142876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8286776" y="6429396"/>
            <a:ext cx="642942" cy="142876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" action="ppaction://hlinkshowjump?jump=firstslide"/>
          </p:cNvPr>
          <p:cNvSpPr/>
          <p:nvPr/>
        </p:nvSpPr>
        <p:spPr>
          <a:xfrm>
            <a:off x="5929322" y="6429396"/>
            <a:ext cx="642942" cy="14287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ru-RU" sz="2400" dirty="0" smtClean="0">
                <a:ln w="18415" cmpd="sng">
                  <a:noFill/>
                  <a:prstDash val="solid"/>
                </a:ln>
                <a:solidFill>
                  <a:schemeClr val="bg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Денотатный граф к уроку русского языка по теме «Словоизменение глаголов»</a:t>
            </a:r>
            <a:endParaRPr lang="ru-RU" sz="2400" dirty="0">
              <a:ln w="18415" cmpd="sng">
                <a:noFill/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>
            <a:hlinkClick r:id="" action="ppaction://hlinkshowjump?jump=endshow"/>
          </p:cNvPr>
          <p:cNvSpPr/>
          <p:nvPr/>
        </p:nvSpPr>
        <p:spPr>
          <a:xfrm>
            <a:off x="285720" y="6429396"/>
            <a:ext cx="642942" cy="142876"/>
          </a:xfrm>
          <a:prstGeom prst="rect">
            <a:avLst/>
          </a:prstGeom>
          <a:solidFill>
            <a:srgbClr val="FF0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>
            <a:hlinkClick r:id="" action="ppaction://hlinkshowjump?jump=previousslide"/>
          </p:cNvPr>
          <p:cNvSpPr/>
          <p:nvPr/>
        </p:nvSpPr>
        <p:spPr>
          <a:xfrm>
            <a:off x="7500958" y="6429396"/>
            <a:ext cx="642942" cy="142876"/>
          </a:xfrm>
          <a:prstGeom prst="rect">
            <a:avLst/>
          </a:prstGeom>
          <a:solidFill>
            <a:srgbClr val="FFC00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>
            <a:hlinkClick r:id="" action="ppaction://hlinkshowjump?jump=nextslide"/>
          </p:cNvPr>
          <p:cNvSpPr/>
          <p:nvPr/>
        </p:nvSpPr>
        <p:spPr>
          <a:xfrm>
            <a:off x="8286776" y="6429396"/>
            <a:ext cx="642942" cy="142876"/>
          </a:xfrm>
          <a:prstGeom prst="rect">
            <a:avLst/>
          </a:prstGeom>
          <a:solidFill>
            <a:srgbClr val="00B050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>
            <a:hlinkClick r:id="" action="ppaction://hlinkshowjump?jump=firstslide"/>
          </p:cNvPr>
          <p:cNvSpPr/>
          <p:nvPr/>
        </p:nvSpPr>
        <p:spPr>
          <a:xfrm>
            <a:off x="5929322" y="6429396"/>
            <a:ext cx="642942" cy="142876"/>
          </a:xfrm>
          <a:prstGeom prst="rect">
            <a:avLst/>
          </a:prstGeom>
          <a:solidFill>
            <a:schemeClr val="bg1"/>
          </a:solidFill>
          <a:ln>
            <a:noFill/>
          </a:ln>
          <a:scene3d>
            <a:camera prst="orthographicFront"/>
            <a:lightRig rig="threePt" dir="t"/>
          </a:scene3d>
          <a:sp3d prstMaterial="matte">
            <a:bevelT w="2540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928926" y="1000108"/>
            <a:ext cx="3357586" cy="42862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Глагол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" name="Прямая со стрелкой 13"/>
          <p:cNvCxnSpPr/>
          <p:nvPr/>
        </p:nvCxnSpPr>
        <p:spPr>
          <a:xfrm rot="10800000" flipV="1">
            <a:off x="1785918" y="1285860"/>
            <a:ext cx="1143008" cy="2857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rot="5400000">
            <a:off x="3251191" y="153509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5400000">
            <a:off x="5822562" y="1535496"/>
            <a:ext cx="214314" cy="79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6286512" y="1357298"/>
            <a:ext cx="1357322" cy="21431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4" name="Скругленный прямоугольник 23"/>
          <p:cNvSpPr/>
          <p:nvPr/>
        </p:nvSpPr>
        <p:spPr>
          <a:xfrm>
            <a:off x="285720" y="1643050"/>
            <a:ext cx="1714512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обозначает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2214546" y="1643050"/>
            <a:ext cx="1571636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отвечает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857620" y="1643050"/>
            <a:ext cx="2928958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6858016" y="1643050"/>
            <a:ext cx="1857388" cy="500066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является</a:t>
            </a: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Прямая со стрелкой 32"/>
          <p:cNvCxnSpPr/>
          <p:nvPr/>
        </p:nvCxnSpPr>
        <p:spPr>
          <a:xfrm rot="5400000">
            <a:off x="322233" y="2249479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>
            <a:off x="3072596" y="242807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5679686" y="2392752"/>
            <a:ext cx="50006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>
            <a:off x="8322892" y="2392752"/>
            <a:ext cx="50006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52" name="Скругленный прямоугольник 51"/>
          <p:cNvSpPr/>
          <p:nvPr/>
        </p:nvSpPr>
        <p:spPr>
          <a:xfrm>
            <a:off x="214282" y="2357430"/>
            <a:ext cx="2214578" cy="2857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ействие предмета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3" name="Скругленный прямоугольник 52"/>
          <p:cNvSpPr/>
          <p:nvPr/>
        </p:nvSpPr>
        <p:spPr>
          <a:xfrm>
            <a:off x="857224" y="2714620"/>
            <a:ext cx="2928958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 вопросы «что делать?», </a:t>
            </a:r>
          </a:p>
          <a:p>
            <a:pPr algn="ctr"/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«что сделать?»</a:t>
            </a: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" name="Скругленный прямоугольник 56"/>
          <p:cNvSpPr/>
          <p:nvPr/>
        </p:nvSpPr>
        <p:spPr>
          <a:xfrm>
            <a:off x="3857620" y="2643182"/>
            <a:ext cx="300039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временам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6929454" y="2643182"/>
            <a:ext cx="1928826" cy="500066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сказуемым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3643306" y="32861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cxnSp>
        <p:nvCxnSpPr>
          <p:cNvPr id="70" name="Прямая со стрелкой 69"/>
          <p:cNvCxnSpPr/>
          <p:nvPr/>
        </p:nvCxnSpPr>
        <p:spPr>
          <a:xfrm rot="10800000" flipV="1">
            <a:off x="2214546" y="3143248"/>
            <a:ext cx="1928826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rot="5400000">
            <a:off x="4858546" y="3285330"/>
            <a:ext cx="284958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74" name="Прямая со стрелкой 73"/>
          <p:cNvCxnSpPr/>
          <p:nvPr/>
        </p:nvCxnSpPr>
        <p:spPr>
          <a:xfrm>
            <a:off x="6215074" y="3143248"/>
            <a:ext cx="2214578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9" name="Скругленный прямоугольник 78"/>
          <p:cNvSpPr/>
          <p:nvPr/>
        </p:nvSpPr>
        <p:spPr>
          <a:xfrm>
            <a:off x="928662" y="3429000"/>
            <a:ext cx="2214578" cy="357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рошедшее время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Скругленный прямоугольник 79"/>
          <p:cNvSpPr/>
          <p:nvPr/>
        </p:nvSpPr>
        <p:spPr>
          <a:xfrm>
            <a:off x="3643306" y="3429000"/>
            <a:ext cx="2500330" cy="357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астоящее время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Скругленный прямоугольник 80"/>
          <p:cNvSpPr/>
          <p:nvPr/>
        </p:nvSpPr>
        <p:spPr>
          <a:xfrm>
            <a:off x="6429388" y="3357562"/>
            <a:ext cx="2357454" cy="357190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удущее время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87" name="Прямая со стрелкой 86"/>
          <p:cNvCxnSpPr/>
          <p:nvPr/>
        </p:nvCxnSpPr>
        <p:spPr>
          <a:xfrm rot="5400000">
            <a:off x="893737" y="396399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/>
          <p:nvPr/>
        </p:nvCxnSpPr>
        <p:spPr>
          <a:xfrm rot="5400000">
            <a:off x="4822827" y="3963991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/>
          <p:nvPr/>
        </p:nvCxnSpPr>
        <p:spPr>
          <a:xfrm rot="5400000">
            <a:off x="8323289" y="3892553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04" name="Скругленный прямоугольник 103"/>
          <p:cNvSpPr/>
          <p:nvPr/>
        </p:nvSpPr>
        <p:spPr>
          <a:xfrm>
            <a:off x="857224" y="4143380"/>
            <a:ext cx="2214578" cy="2857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5" name="Скругленный прямоугольник 104"/>
          <p:cNvSpPr/>
          <p:nvPr/>
        </p:nvSpPr>
        <p:spPr>
          <a:xfrm>
            <a:off x="3643306" y="4143380"/>
            <a:ext cx="2428892" cy="2857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6" name="Скругленный прямоугольник 105"/>
          <p:cNvSpPr/>
          <p:nvPr/>
        </p:nvSpPr>
        <p:spPr>
          <a:xfrm>
            <a:off x="6572264" y="4071942"/>
            <a:ext cx="2286016" cy="2857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изменяется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1" name="Прямая со стрелкой 110"/>
          <p:cNvCxnSpPr/>
          <p:nvPr/>
        </p:nvCxnSpPr>
        <p:spPr>
          <a:xfrm rot="5400000">
            <a:off x="929059" y="4571611"/>
            <a:ext cx="285752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4" name="Прямая со стрелкой 113"/>
          <p:cNvCxnSpPr/>
          <p:nvPr/>
        </p:nvCxnSpPr>
        <p:spPr>
          <a:xfrm rot="5400000">
            <a:off x="3572662" y="457121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16" name="Прямая со стрелкой 115"/>
          <p:cNvCxnSpPr/>
          <p:nvPr/>
        </p:nvCxnSpPr>
        <p:spPr>
          <a:xfrm rot="5400000">
            <a:off x="8358214" y="4500570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25" name="Скругленный прямоугольник 124"/>
          <p:cNvSpPr/>
          <p:nvPr/>
        </p:nvSpPr>
        <p:spPr>
          <a:xfrm>
            <a:off x="714348" y="4714884"/>
            <a:ext cx="2357454" cy="428628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родам и числам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6" name="Скругленный прямоугольник 125"/>
          <p:cNvSpPr/>
          <p:nvPr/>
        </p:nvSpPr>
        <p:spPr>
          <a:xfrm>
            <a:off x="3643306" y="4714884"/>
            <a:ext cx="2428892" cy="35719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лицам и числам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8" name="Скругленный прямоугольник 127"/>
          <p:cNvSpPr/>
          <p:nvPr/>
        </p:nvSpPr>
        <p:spPr>
          <a:xfrm>
            <a:off x="6500826" y="4643446"/>
            <a:ext cx="2286016" cy="35719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лицам и числам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0" name="Прямая со стрелкой 129"/>
          <p:cNvCxnSpPr/>
          <p:nvPr/>
        </p:nvCxnSpPr>
        <p:spPr>
          <a:xfrm>
            <a:off x="3857620" y="5072074"/>
            <a:ext cx="1000132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33" name="Прямая со стрелкой 132"/>
          <p:cNvCxnSpPr/>
          <p:nvPr/>
        </p:nvCxnSpPr>
        <p:spPr>
          <a:xfrm rot="10800000" flipV="1">
            <a:off x="7358082" y="5000636"/>
            <a:ext cx="1071570" cy="2143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134" name="Скругленный прямоугольник 133"/>
          <p:cNvSpPr/>
          <p:nvPr/>
        </p:nvSpPr>
        <p:spPr>
          <a:xfrm>
            <a:off x="4786314" y="5286388"/>
            <a:ext cx="2786082" cy="285752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называется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43" name="Прямая со стрелкой 142"/>
          <p:cNvCxnSpPr/>
          <p:nvPr/>
        </p:nvCxnSpPr>
        <p:spPr>
          <a:xfrm rot="5400000">
            <a:off x="6108711" y="5678503"/>
            <a:ext cx="21431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44" name="Скругленный прямоугольник 143"/>
          <p:cNvSpPr/>
          <p:nvPr/>
        </p:nvSpPr>
        <p:spPr>
          <a:xfrm>
            <a:off x="4857752" y="5857892"/>
            <a:ext cx="2571768" cy="285752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спряжение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1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8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7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8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5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0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2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3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8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1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9" dur="5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0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7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9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0" fill="hold">
                      <p:stCondLst>
                        <p:cond delay="indefinite"/>
                      </p:stCondLst>
                      <p:childTnLst>
                        <p:par>
                          <p:cTn id="301" fill="hold">
                            <p:stCondLst>
                              <p:cond delay="0"/>
                            </p:stCondLst>
                            <p:childTnLst>
                              <p:par>
                                <p:cTn id="30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9" fill="hold">
                      <p:stCondLst>
                        <p:cond delay="indefinite"/>
                      </p:stCondLst>
                      <p:childTnLst>
                        <p:par>
                          <p:cTn id="310" fill="hold">
                            <p:stCondLst>
                              <p:cond delay="0"/>
                            </p:stCondLst>
                            <p:childTnLst>
                              <p:par>
                                <p:cTn id="311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3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4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5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6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7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5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1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4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5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0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5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4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3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8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9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0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1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4" grpId="0" animBg="1"/>
      <p:bldP spid="25" grpId="0" animBg="1"/>
      <p:bldP spid="26" grpId="0" animBg="1"/>
      <p:bldP spid="28" grpId="0" animBg="1"/>
      <p:bldP spid="52" grpId="0" animBg="1"/>
      <p:bldP spid="53" grpId="0" animBg="1"/>
      <p:bldP spid="57" grpId="0" animBg="1"/>
      <p:bldP spid="58" grpId="0" animBg="1"/>
      <p:bldP spid="79" grpId="0" animBg="1"/>
      <p:bldP spid="80" grpId="0" animBg="1"/>
      <p:bldP spid="81" grpId="0" animBg="1"/>
      <p:bldP spid="104" grpId="0" animBg="1"/>
      <p:bldP spid="105" grpId="0" animBg="1"/>
      <p:bldP spid="106" grpId="0" animBg="1"/>
      <p:bldP spid="125" grpId="0" animBg="1"/>
      <p:bldP spid="126" grpId="0" animBg="1"/>
      <p:bldP spid="128" grpId="0" animBg="1"/>
      <p:bldP spid="134" grpId="0" animBg="1"/>
      <p:bldP spid="144" grpId="0" animBg="1"/>
    </p:bldLst>
  </p:timing>
</p:sld>
</file>

<file path=ppt/theme/theme1.xml><?xml version="1.0" encoding="utf-8"?>
<a:theme xmlns:a="http://schemas.openxmlformats.org/drawingml/2006/main" name="30009532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DBE5F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30009532</Template>
  <TotalTime>128</TotalTime>
  <Words>258</Words>
  <Application>Microsoft Office PowerPoint</Application>
  <PresentationFormat>Экран (4:3)</PresentationFormat>
  <Paragraphs>50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30009532</vt:lpstr>
      <vt:lpstr>Денотатный граф</vt:lpstr>
      <vt:lpstr>Денотатный граф - [от лат. denoto — обозначаю и греч. — пишу] — один из графических приёмов ТРКМ. Денотатный граф предлагает способ вычленения из текста существенных признаков ключевого понятия.</vt:lpstr>
      <vt:lpstr>Правила составления денотатного графа:</vt:lpstr>
      <vt:lpstr>Денотатный граф к уроку русского языка по теме «Словоизменение глаголов»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Денотатный граф</dc:title>
  <dc:creator>таня</dc:creator>
  <cp:lastModifiedBy>таня</cp:lastModifiedBy>
  <cp:revision>16</cp:revision>
  <dcterms:created xsi:type="dcterms:W3CDTF">2010-04-11T14:26:08Z</dcterms:created>
  <dcterms:modified xsi:type="dcterms:W3CDTF">2010-04-11T16:34:10Z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TC300095321049</vt:lpwstr>
  </property>
</Properties>
</file>