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256" r:id="rId2"/>
    <p:sldId id="257" r:id="rId3"/>
    <p:sldId id="258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6C94B-B858-4D29-A427-397B9898252B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C1744-0B6D-4713-9D13-957BFFFF83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1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1744-0B6D-4713-9D13-957BFFFF83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7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C1744-0B6D-4713-9D13-957BFFFF830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00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090F9DE-749A-45B6-BE1A-5045BFAC4FC5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8695D55-AAAF-4654-8883-49CF0ADA74A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315200" cy="35548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сеть: возможности взаимодействия участников образовательного процесса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Королюк Т.Н., </a:t>
            </a:r>
          </a:p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МБОУ СОШ № 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4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16632"/>
            <a:ext cx="5112568" cy="66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3041967" y="880217"/>
            <a:ext cx="872007" cy="213645"/>
          </a:xfrm>
          <a:custGeom>
            <a:avLst/>
            <a:gdLst>
              <a:gd name="connsiteX0" fmla="*/ 51611 w 872007"/>
              <a:gd name="connsiteY0" fmla="*/ 196553 h 213645"/>
              <a:gd name="connsiteX1" fmla="*/ 188343 w 872007"/>
              <a:gd name="connsiteY1" fmla="*/ 196553 h 213645"/>
              <a:gd name="connsiteX2" fmla="*/ 419080 w 872007"/>
              <a:gd name="connsiteY2" fmla="*/ 205099 h 213645"/>
              <a:gd name="connsiteX3" fmla="*/ 735274 w 872007"/>
              <a:gd name="connsiteY3" fmla="*/ 213645 h 213645"/>
              <a:gd name="connsiteX4" fmla="*/ 812186 w 872007"/>
              <a:gd name="connsiteY4" fmla="*/ 205099 h 213645"/>
              <a:gd name="connsiteX5" fmla="*/ 837824 w 872007"/>
              <a:gd name="connsiteY5" fmla="*/ 196553 h 213645"/>
              <a:gd name="connsiteX6" fmla="*/ 854915 w 872007"/>
              <a:gd name="connsiteY6" fmla="*/ 170916 h 213645"/>
              <a:gd name="connsiteX7" fmla="*/ 872007 w 872007"/>
              <a:gd name="connsiteY7" fmla="*/ 119641 h 213645"/>
              <a:gd name="connsiteX8" fmla="*/ 854915 w 872007"/>
              <a:gd name="connsiteY8" fmla="*/ 68366 h 213645"/>
              <a:gd name="connsiteX9" fmla="*/ 803640 w 872007"/>
              <a:gd name="connsiteY9" fmla="*/ 34183 h 213645"/>
              <a:gd name="connsiteX10" fmla="*/ 453263 w 872007"/>
              <a:gd name="connsiteY10" fmla="*/ 8546 h 213645"/>
              <a:gd name="connsiteX11" fmla="*/ 393442 w 872007"/>
              <a:gd name="connsiteY11" fmla="*/ 0 h 213645"/>
              <a:gd name="connsiteX12" fmla="*/ 154160 w 872007"/>
              <a:gd name="connsiteY12" fmla="*/ 17091 h 213645"/>
              <a:gd name="connsiteX13" fmla="*/ 77248 w 872007"/>
              <a:gd name="connsiteY13" fmla="*/ 42729 h 213645"/>
              <a:gd name="connsiteX14" fmla="*/ 51611 w 872007"/>
              <a:gd name="connsiteY14" fmla="*/ 51275 h 213645"/>
              <a:gd name="connsiteX15" fmla="*/ 25973 w 872007"/>
              <a:gd name="connsiteY15" fmla="*/ 59820 h 213645"/>
              <a:gd name="connsiteX16" fmla="*/ 17427 w 872007"/>
              <a:gd name="connsiteY16" fmla="*/ 85458 h 213645"/>
              <a:gd name="connsiteX17" fmla="*/ 336 w 872007"/>
              <a:gd name="connsiteY17" fmla="*/ 111095 h 213645"/>
              <a:gd name="connsiteX18" fmla="*/ 8882 w 872007"/>
              <a:gd name="connsiteY18" fmla="*/ 162370 h 213645"/>
              <a:gd name="connsiteX19" fmla="*/ 43065 w 872007"/>
              <a:gd name="connsiteY19" fmla="*/ 205099 h 213645"/>
              <a:gd name="connsiteX20" fmla="*/ 51611 w 872007"/>
              <a:gd name="connsiteY20" fmla="*/ 196553 h 21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2007" h="213645">
                <a:moveTo>
                  <a:pt x="51611" y="196553"/>
                </a:moveTo>
                <a:cubicBezTo>
                  <a:pt x="75824" y="195129"/>
                  <a:pt x="6034" y="196553"/>
                  <a:pt x="188343" y="196553"/>
                </a:cubicBezTo>
                <a:cubicBezTo>
                  <a:pt x="265308" y="196553"/>
                  <a:pt x="342152" y="202695"/>
                  <a:pt x="419080" y="205099"/>
                </a:cubicBezTo>
                <a:lnTo>
                  <a:pt x="735274" y="213645"/>
                </a:lnTo>
                <a:cubicBezTo>
                  <a:pt x="760911" y="210796"/>
                  <a:pt x="786742" y="209340"/>
                  <a:pt x="812186" y="205099"/>
                </a:cubicBezTo>
                <a:cubicBezTo>
                  <a:pt x="821072" y="203618"/>
                  <a:pt x="830790" y="202180"/>
                  <a:pt x="837824" y="196553"/>
                </a:cubicBezTo>
                <a:cubicBezTo>
                  <a:pt x="845844" y="190137"/>
                  <a:pt x="850744" y="180301"/>
                  <a:pt x="854915" y="170916"/>
                </a:cubicBezTo>
                <a:cubicBezTo>
                  <a:pt x="862232" y="154453"/>
                  <a:pt x="872007" y="119641"/>
                  <a:pt x="872007" y="119641"/>
                </a:cubicBezTo>
                <a:cubicBezTo>
                  <a:pt x="866310" y="102549"/>
                  <a:pt x="869905" y="78360"/>
                  <a:pt x="854915" y="68366"/>
                </a:cubicBezTo>
                <a:cubicBezTo>
                  <a:pt x="837823" y="56972"/>
                  <a:pt x="823127" y="40679"/>
                  <a:pt x="803640" y="34183"/>
                </a:cubicBezTo>
                <a:cubicBezTo>
                  <a:pt x="657743" y="-14451"/>
                  <a:pt x="770375" y="17605"/>
                  <a:pt x="453263" y="8546"/>
                </a:cubicBezTo>
                <a:cubicBezTo>
                  <a:pt x="433323" y="5697"/>
                  <a:pt x="413585" y="0"/>
                  <a:pt x="393442" y="0"/>
                </a:cubicBezTo>
                <a:cubicBezTo>
                  <a:pt x="244128" y="0"/>
                  <a:pt x="251847" y="811"/>
                  <a:pt x="154160" y="17091"/>
                </a:cubicBezTo>
                <a:lnTo>
                  <a:pt x="77248" y="42729"/>
                </a:lnTo>
                <a:lnTo>
                  <a:pt x="51611" y="51275"/>
                </a:lnTo>
                <a:lnTo>
                  <a:pt x="25973" y="59820"/>
                </a:lnTo>
                <a:cubicBezTo>
                  <a:pt x="23124" y="68366"/>
                  <a:pt x="21456" y="77401"/>
                  <a:pt x="17427" y="85458"/>
                </a:cubicBezTo>
                <a:cubicBezTo>
                  <a:pt x="12834" y="94644"/>
                  <a:pt x="1470" y="100887"/>
                  <a:pt x="336" y="111095"/>
                </a:cubicBezTo>
                <a:cubicBezTo>
                  <a:pt x="-1577" y="128316"/>
                  <a:pt x="5123" y="145455"/>
                  <a:pt x="8882" y="162370"/>
                </a:cubicBezTo>
                <a:cubicBezTo>
                  <a:pt x="15042" y="190092"/>
                  <a:pt x="16354" y="191744"/>
                  <a:pt x="43065" y="205099"/>
                </a:cubicBezTo>
                <a:cubicBezTo>
                  <a:pt x="45613" y="206373"/>
                  <a:pt x="27398" y="197977"/>
                  <a:pt x="51611" y="19655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5" y="103816"/>
            <a:ext cx="4106668" cy="627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51794"/>
            <a:ext cx="4680520" cy="627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79462"/>
            <a:ext cx="5741604" cy="63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5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145</TotalTime>
  <Words>20</Words>
  <Application>Microsoft Office PowerPoint</Application>
  <PresentationFormat>Экран (4:3)</PresentationFormat>
  <Paragraphs>6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Перспектива</vt:lpstr>
      <vt:lpstr>Социальная сеть: возможности взаимодействия участников образовательного процесса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15</cp:revision>
  <dcterms:created xsi:type="dcterms:W3CDTF">2013-11-27T16:28:49Z</dcterms:created>
  <dcterms:modified xsi:type="dcterms:W3CDTF">2014-03-29T19:46:24Z</dcterms:modified>
</cp:coreProperties>
</file>