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6C94B-B858-4D29-A427-397B9898252B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C1744-0B6D-4713-9D13-957BFFFF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1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315200" cy="3554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сеть: возможности взаимодействия участников образовательного процесса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Королюк Т.Н., 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СОШ № 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614" y="476672"/>
            <a:ext cx="6934794" cy="56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5940152" y="2960147"/>
            <a:ext cx="2059536" cy="2256257"/>
          </a:xfrm>
          <a:custGeom>
            <a:avLst/>
            <a:gdLst>
              <a:gd name="connsiteX0" fmla="*/ 2042445 w 2059536"/>
              <a:gd name="connsiteY0" fmla="*/ 940205 h 2256257"/>
              <a:gd name="connsiteX1" fmla="*/ 2025353 w 2059536"/>
              <a:gd name="connsiteY1" fmla="*/ 846201 h 2256257"/>
              <a:gd name="connsiteX2" fmla="*/ 1999716 w 2059536"/>
              <a:gd name="connsiteY2" fmla="*/ 718014 h 2256257"/>
              <a:gd name="connsiteX3" fmla="*/ 1991170 w 2059536"/>
              <a:gd name="connsiteY3" fmla="*/ 692377 h 2256257"/>
              <a:gd name="connsiteX4" fmla="*/ 1974078 w 2059536"/>
              <a:gd name="connsiteY4" fmla="*/ 658193 h 2256257"/>
              <a:gd name="connsiteX5" fmla="*/ 1956987 w 2059536"/>
              <a:gd name="connsiteY5" fmla="*/ 572735 h 2256257"/>
              <a:gd name="connsiteX6" fmla="*/ 1939895 w 2059536"/>
              <a:gd name="connsiteY6" fmla="*/ 547098 h 2256257"/>
              <a:gd name="connsiteX7" fmla="*/ 1922804 w 2059536"/>
              <a:gd name="connsiteY7" fmla="*/ 495823 h 2256257"/>
              <a:gd name="connsiteX8" fmla="*/ 1914258 w 2059536"/>
              <a:gd name="connsiteY8" fmla="*/ 470186 h 2256257"/>
              <a:gd name="connsiteX9" fmla="*/ 1897166 w 2059536"/>
              <a:gd name="connsiteY9" fmla="*/ 436003 h 2256257"/>
              <a:gd name="connsiteX10" fmla="*/ 1854437 w 2059536"/>
              <a:gd name="connsiteY10" fmla="*/ 376182 h 2256257"/>
              <a:gd name="connsiteX11" fmla="*/ 1837346 w 2059536"/>
              <a:gd name="connsiteY11" fmla="*/ 350545 h 2256257"/>
              <a:gd name="connsiteX12" fmla="*/ 1828800 w 2059536"/>
              <a:gd name="connsiteY12" fmla="*/ 324907 h 2256257"/>
              <a:gd name="connsiteX13" fmla="*/ 1794617 w 2059536"/>
              <a:gd name="connsiteY13" fmla="*/ 299270 h 2256257"/>
              <a:gd name="connsiteX14" fmla="*/ 1768979 w 2059536"/>
              <a:gd name="connsiteY14" fmla="*/ 273633 h 2256257"/>
              <a:gd name="connsiteX15" fmla="*/ 1683521 w 2059536"/>
              <a:gd name="connsiteY15" fmla="*/ 222358 h 2256257"/>
              <a:gd name="connsiteX16" fmla="*/ 1649338 w 2059536"/>
              <a:gd name="connsiteY16" fmla="*/ 213812 h 2256257"/>
              <a:gd name="connsiteX17" fmla="*/ 1623701 w 2059536"/>
              <a:gd name="connsiteY17" fmla="*/ 196721 h 2256257"/>
              <a:gd name="connsiteX18" fmla="*/ 1589518 w 2059536"/>
              <a:gd name="connsiteY18" fmla="*/ 188175 h 2256257"/>
              <a:gd name="connsiteX19" fmla="*/ 1563880 w 2059536"/>
              <a:gd name="connsiteY19" fmla="*/ 179629 h 2256257"/>
              <a:gd name="connsiteX20" fmla="*/ 1529697 w 2059536"/>
              <a:gd name="connsiteY20" fmla="*/ 171083 h 2256257"/>
              <a:gd name="connsiteX21" fmla="*/ 1478422 w 2059536"/>
              <a:gd name="connsiteY21" fmla="*/ 153992 h 2256257"/>
              <a:gd name="connsiteX22" fmla="*/ 1444239 w 2059536"/>
              <a:gd name="connsiteY22" fmla="*/ 145446 h 2256257"/>
              <a:gd name="connsiteX23" fmla="*/ 1392964 w 2059536"/>
              <a:gd name="connsiteY23" fmla="*/ 119808 h 2256257"/>
              <a:gd name="connsiteX24" fmla="*/ 1350235 w 2059536"/>
              <a:gd name="connsiteY24" fmla="*/ 111263 h 2256257"/>
              <a:gd name="connsiteX25" fmla="*/ 1316052 w 2059536"/>
              <a:gd name="connsiteY25" fmla="*/ 102717 h 2256257"/>
              <a:gd name="connsiteX26" fmla="*/ 1290415 w 2059536"/>
              <a:gd name="connsiteY26" fmla="*/ 94171 h 2256257"/>
              <a:gd name="connsiteX27" fmla="*/ 1222049 w 2059536"/>
              <a:gd name="connsiteY27" fmla="*/ 85625 h 2256257"/>
              <a:gd name="connsiteX28" fmla="*/ 1179320 w 2059536"/>
              <a:gd name="connsiteY28" fmla="*/ 77079 h 2256257"/>
              <a:gd name="connsiteX29" fmla="*/ 1110953 w 2059536"/>
              <a:gd name="connsiteY29" fmla="*/ 68534 h 2256257"/>
              <a:gd name="connsiteX30" fmla="*/ 1068224 w 2059536"/>
              <a:gd name="connsiteY30" fmla="*/ 59988 h 2256257"/>
              <a:gd name="connsiteX31" fmla="*/ 974221 w 2059536"/>
              <a:gd name="connsiteY31" fmla="*/ 51442 h 2256257"/>
              <a:gd name="connsiteX32" fmla="*/ 922946 w 2059536"/>
              <a:gd name="connsiteY32" fmla="*/ 42896 h 2256257"/>
              <a:gd name="connsiteX33" fmla="*/ 854579 w 2059536"/>
              <a:gd name="connsiteY33" fmla="*/ 25805 h 2256257"/>
              <a:gd name="connsiteX34" fmla="*/ 794759 w 2059536"/>
              <a:gd name="connsiteY34" fmla="*/ 17259 h 2256257"/>
              <a:gd name="connsiteX35" fmla="*/ 640935 w 2059536"/>
              <a:gd name="connsiteY35" fmla="*/ 167 h 2256257"/>
              <a:gd name="connsiteX36" fmla="*/ 418744 w 2059536"/>
              <a:gd name="connsiteY36" fmla="*/ 17259 h 2256257"/>
              <a:gd name="connsiteX37" fmla="*/ 367469 w 2059536"/>
              <a:gd name="connsiteY37" fmla="*/ 34350 h 2256257"/>
              <a:gd name="connsiteX38" fmla="*/ 341832 w 2059536"/>
              <a:gd name="connsiteY38" fmla="*/ 42896 h 2256257"/>
              <a:gd name="connsiteX39" fmla="*/ 273465 w 2059536"/>
              <a:gd name="connsiteY39" fmla="*/ 59988 h 2256257"/>
              <a:gd name="connsiteX40" fmla="*/ 247828 w 2059536"/>
              <a:gd name="connsiteY40" fmla="*/ 77079 h 2256257"/>
              <a:gd name="connsiteX41" fmla="*/ 222191 w 2059536"/>
              <a:gd name="connsiteY41" fmla="*/ 85625 h 2256257"/>
              <a:gd name="connsiteX42" fmla="*/ 170916 w 2059536"/>
              <a:gd name="connsiteY42" fmla="*/ 119808 h 2256257"/>
              <a:gd name="connsiteX43" fmla="*/ 111095 w 2059536"/>
              <a:gd name="connsiteY43" fmla="*/ 196721 h 2256257"/>
              <a:gd name="connsiteX44" fmla="*/ 85458 w 2059536"/>
              <a:gd name="connsiteY44" fmla="*/ 247995 h 2256257"/>
              <a:gd name="connsiteX45" fmla="*/ 68366 w 2059536"/>
              <a:gd name="connsiteY45" fmla="*/ 299270 h 2256257"/>
              <a:gd name="connsiteX46" fmla="*/ 59821 w 2059536"/>
              <a:gd name="connsiteY46" fmla="*/ 324907 h 2256257"/>
              <a:gd name="connsiteX47" fmla="*/ 51275 w 2059536"/>
              <a:gd name="connsiteY47" fmla="*/ 350545 h 2256257"/>
              <a:gd name="connsiteX48" fmla="*/ 42729 w 2059536"/>
              <a:gd name="connsiteY48" fmla="*/ 384728 h 2256257"/>
              <a:gd name="connsiteX49" fmla="*/ 34183 w 2059536"/>
              <a:gd name="connsiteY49" fmla="*/ 410365 h 2256257"/>
              <a:gd name="connsiteX50" fmla="*/ 25637 w 2059536"/>
              <a:gd name="connsiteY50" fmla="*/ 453094 h 2256257"/>
              <a:gd name="connsiteX51" fmla="*/ 8546 w 2059536"/>
              <a:gd name="connsiteY51" fmla="*/ 1094029 h 2256257"/>
              <a:gd name="connsiteX52" fmla="*/ 0 w 2059536"/>
              <a:gd name="connsiteY52" fmla="*/ 1170941 h 2256257"/>
              <a:gd name="connsiteX53" fmla="*/ 8546 w 2059536"/>
              <a:gd name="connsiteY53" fmla="*/ 1504227 h 2256257"/>
              <a:gd name="connsiteX54" fmla="*/ 25637 w 2059536"/>
              <a:gd name="connsiteY54" fmla="*/ 1606777 h 2256257"/>
              <a:gd name="connsiteX55" fmla="*/ 34183 w 2059536"/>
              <a:gd name="connsiteY55" fmla="*/ 1632414 h 2256257"/>
              <a:gd name="connsiteX56" fmla="*/ 51275 w 2059536"/>
              <a:gd name="connsiteY56" fmla="*/ 1658051 h 2256257"/>
              <a:gd name="connsiteX57" fmla="*/ 94004 w 2059536"/>
              <a:gd name="connsiteY57" fmla="*/ 1743509 h 2256257"/>
              <a:gd name="connsiteX58" fmla="*/ 145278 w 2059536"/>
              <a:gd name="connsiteY58" fmla="*/ 1846059 h 2256257"/>
              <a:gd name="connsiteX59" fmla="*/ 162370 w 2059536"/>
              <a:gd name="connsiteY59" fmla="*/ 1871696 h 2256257"/>
              <a:gd name="connsiteX60" fmla="*/ 196553 w 2059536"/>
              <a:gd name="connsiteY60" fmla="*/ 1922971 h 2256257"/>
              <a:gd name="connsiteX61" fmla="*/ 213645 w 2059536"/>
              <a:gd name="connsiteY61" fmla="*/ 1948608 h 2256257"/>
              <a:gd name="connsiteX62" fmla="*/ 290557 w 2059536"/>
              <a:gd name="connsiteY62" fmla="*/ 2016975 h 2256257"/>
              <a:gd name="connsiteX63" fmla="*/ 316194 w 2059536"/>
              <a:gd name="connsiteY63" fmla="*/ 2025521 h 2256257"/>
              <a:gd name="connsiteX64" fmla="*/ 384561 w 2059536"/>
              <a:gd name="connsiteY64" fmla="*/ 2068250 h 2256257"/>
              <a:gd name="connsiteX65" fmla="*/ 444381 w 2059536"/>
              <a:gd name="connsiteY65" fmla="*/ 2102433 h 2256257"/>
              <a:gd name="connsiteX66" fmla="*/ 504202 w 2059536"/>
              <a:gd name="connsiteY66" fmla="*/ 2119524 h 2256257"/>
              <a:gd name="connsiteX67" fmla="*/ 572568 w 2059536"/>
              <a:gd name="connsiteY67" fmla="*/ 2136616 h 2256257"/>
              <a:gd name="connsiteX68" fmla="*/ 606751 w 2059536"/>
              <a:gd name="connsiteY68" fmla="*/ 2153707 h 2256257"/>
              <a:gd name="connsiteX69" fmla="*/ 649480 w 2059536"/>
              <a:gd name="connsiteY69" fmla="*/ 2162253 h 2256257"/>
              <a:gd name="connsiteX70" fmla="*/ 675118 w 2059536"/>
              <a:gd name="connsiteY70" fmla="*/ 2170799 h 2256257"/>
              <a:gd name="connsiteX71" fmla="*/ 794759 w 2059536"/>
              <a:gd name="connsiteY71" fmla="*/ 2187891 h 2256257"/>
              <a:gd name="connsiteX72" fmla="*/ 828942 w 2059536"/>
              <a:gd name="connsiteY72" fmla="*/ 2196436 h 2256257"/>
              <a:gd name="connsiteX73" fmla="*/ 914400 w 2059536"/>
              <a:gd name="connsiteY73" fmla="*/ 2204982 h 2256257"/>
              <a:gd name="connsiteX74" fmla="*/ 957129 w 2059536"/>
              <a:gd name="connsiteY74" fmla="*/ 2213528 h 2256257"/>
              <a:gd name="connsiteX75" fmla="*/ 1059678 w 2059536"/>
              <a:gd name="connsiteY75" fmla="*/ 2222074 h 2256257"/>
              <a:gd name="connsiteX76" fmla="*/ 1110953 w 2059536"/>
              <a:gd name="connsiteY76" fmla="*/ 2230620 h 2256257"/>
              <a:gd name="connsiteX77" fmla="*/ 1239140 w 2059536"/>
              <a:gd name="connsiteY77" fmla="*/ 2239165 h 2256257"/>
              <a:gd name="connsiteX78" fmla="*/ 1427148 w 2059536"/>
              <a:gd name="connsiteY78" fmla="*/ 2256257 h 2256257"/>
              <a:gd name="connsiteX79" fmla="*/ 1649338 w 2059536"/>
              <a:gd name="connsiteY79" fmla="*/ 2247711 h 2256257"/>
              <a:gd name="connsiteX80" fmla="*/ 1751888 w 2059536"/>
              <a:gd name="connsiteY80" fmla="*/ 2196436 h 2256257"/>
              <a:gd name="connsiteX81" fmla="*/ 1777525 w 2059536"/>
              <a:gd name="connsiteY81" fmla="*/ 2179345 h 2256257"/>
              <a:gd name="connsiteX82" fmla="*/ 1803163 w 2059536"/>
              <a:gd name="connsiteY82" fmla="*/ 2128070 h 2256257"/>
              <a:gd name="connsiteX83" fmla="*/ 1820254 w 2059536"/>
              <a:gd name="connsiteY83" fmla="*/ 2102433 h 2256257"/>
              <a:gd name="connsiteX84" fmla="*/ 1837346 w 2059536"/>
              <a:gd name="connsiteY84" fmla="*/ 2051158 h 2256257"/>
              <a:gd name="connsiteX85" fmla="*/ 1845892 w 2059536"/>
              <a:gd name="connsiteY85" fmla="*/ 2025521 h 2256257"/>
              <a:gd name="connsiteX86" fmla="*/ 1880075 w 2059536"/>
              <a:gd name="connsiteY86" fmla="*/ 1974246 h 2256257"/>
              <a:gd name="connsiteX87" fmla="*/ 1897166 w 2059536"/>
              <a:gd name="connsiteY87" fmla="*/ 1897334 h 2256257"/>
              <a:gd name="connsiteX88" fmla="*/ 1905712 w 2059536"/>
              <a:gd name="connsiteY88" fmla="*/ 1820421 h 2256257"/>
              <a:gd name="connsiteX89" fmla="*/ 1914258 w 2059536"/>
              <a:gd name="connsiteY89" fmla="*/ 1666597 h 2256257"/>
              <a:gd name="connsiteX90" fmla="*/ 1922804 w 2059536"/>
              <a:gd name="connsiteY90" fmla="*/ 1615322 h 2256257"/>
              <a:gd name="connsiteX91" fmla="*/ 1931349 w 2059536"/>
              <a:gd name="connsiteY91" fmla="*/ 1555502 h 2256257"/>
              <a:gd name="connsiteX92" fmla="*/ 1939895 w 2059536"/>
              <a:gd name="connsiteY92" fmla="*/ 1504227 h 2256257"/>
              <a:gd name="connsiteX93" fmla="*/ 1948441 w 2059536"/>
              <a:gd name="connsiteY93" fmla="*/ 1435861 h 2256257"/>
              <a:gd name="connsiteX94" fmla="*/ 1965533 w 2059536"/>
              <a:gd name="connsiteY94" fmla="*/ 1358949 h 2256257"/>
              <a:gd name="connsiteX95" fmla="*/ 1974078 w 2059536"/>
              <a:gd name="connsiteY95" fmla="*/ 1307674 h 2256257"/>
              <a:gd name="connsiteX96" fmla="*/ 1982624 w 2059536"/>
              <a:gd name="connsiteY96" fmla="*/ 1273491 h 2256257"/>
              <a:gd name="connsiteX97" fmla="*/ 1991170 w 2059536"/>
              <a:gd name="connsiteY97" fmla="*/ 1230762 h 2256257"/>
              <a:gd name="connsiteX98" fmla="*/ 2008262 w 2059536"/>
              <a:gd name="connsiteY98" fmla="*/ 1170941 h 2256257"/>
              <a:gd name="connsiteX99" fmla="*/ 2016807 w 2059536"/>
              <a:gd name="connsiteY99" fmla="*/ 1119666 h 2256257"/>
              <a:gd name="connsiteX100" fmla="*/ 2033899 w 2059536"/>
              <a:gd name="connsiteY100" fmla="*/ 1068392 h 2256257"/>
              <a:gd name="connsiteX101" fmla="*/ 2042445 w 2059536"/>
              <a:gd name="connsiteY101" fmla="*/ 1042754 h 2256257"/>
              <a:gd name="connsiteX102" fmla="*/ 2059536 w 2059536"/>
              <a:gd name="connsiteY102" fmla="*/ 982934 h 2256257"/>
              <a:gd name="connsiteX103" fmla="*/ 2050991 w 2059536"/>
              <a:gd name="connsiteY103" fmla="*/ 931659 h 2256257"/>
              <a:gd name="connsiteX104" fmla="*/ 2042445 w 2059536"/>
              <a:gd name="connsiteY104" fmla="*/ 940205 h 22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059536" h="2256257">
                <a:moveTo>
                  <a:pt x="2042445" y="940205"/>
                </a:moveTo>
                <a:cubicBezTo>
                  <a:pt x="2038172" y="925962"/>
                  <a:pt x="2032642" y="893581"/>
                  <a:pt x="2025353" y="846201"/>
                </a:cubicBezTo>
                <a:cubicBezTo>
                  <a:pt x="2017175" y="793045"/>
                  <a:pt x="2017389" y="771031"/>
                  <a:pt x="1999716" y="718014"/>
                </a:cubicBezTo>
                <a:cubicBezTo>
                  <a:pt x="1996867" y="709468"/>
                  <a:pt x="1994718" y="700657"/>
                  <a:pt x="1991170" y="692377"/>
                </a:cubicBezTo>
                <a:cubicBezTo>
                  <a:pt x="1986152" y="680667"/>
                  <a:pt x="1979775" y="669588"/>
                  <a:pt x="1974078" y="658193"/>
                </a:cubicBezTo>
                <a:cubicBezTo>
                  <a:pt x="1972150" y="646623"/>
                  <a:pt x="1963941" y="588962"/>
                  <a:pt x="1956987" y="572735"/>
                </a:cubicBezTo>
                <a:cubicBezTo>
                  <a:pt x="1952941" y="563295"/>
                  <a:pt x="1944066" y="556484"/>
                  <a:pt x="1939895" y="547098"/>
                </a:cubicBezTo>
                <a:cubicBezTo>
                  <a:pt x="1932578" y="530635"/>
                  <a:pt x="1928501" y="512915"/>
                  <a:pt x="1922804" y="495823"/>
                </a:cubicBezTo>
                <a:cubicBezTo>
                  <a:pt x="1919955" y="487277"/>
                  <a:pt x="1918287" y="478243"/>
                  <a:pt x="1914258" y="470186"/>
                </a:cubicBezTo>
                <a:cubicBezTo>
                  <a:pt x="1908561" y="458792"/>
                  <a:pt x="1903486" y="447064"/>
                  <a:pt x="1897166" y="436003"/>
                </a:cubicBezTo>
                <a:cubicBezTo>
                  <a:pt x="1885650" y="415850"/>
                  <a:pt x="1867551" y="394541"/>
                  <a:pt x="1854437" y="376182"/>
                </a:cubicBezTo>
                <a:cubicBezTo>
                  <a:pt x="1848467" y="367825"/>
                  <a:pt x="1841939" y="359731"/>
                  <a:pt x="1837346" y="350545"/>
                </a:cubicBezTo>
                <a:cubicBezTo>
                  <a:pt x="1833317" y="342488"/>
                  <a:pt x="1834567" y="331827"/>
                  <a:pt x="1828800" y="324907"/>
                </a:cubicBezTo>
                <a:cubicBezTo>
                  <a:pt x="1819682" y="313965"/>
                  <a:pt x="1805431" y="308539"/>
                  <a:pt x="1794617" y="299270"/>
                </a:cubicBezTo>
                <a:cubicBezTo>
                  <a:pt x="1785441" y="291405"/>
                  <a:pt x="1778519" y="281053"/>
                  <a:pt x="1768979" y="273633"/>
                </a:cubicBezTo>
                <a:cubicBezTo>
                  <a:pt x="1750471" y="259238"/>
                  <a:pt x="1709182" y="231981"/>
                  <a:pt x="1683521" y="222358"/>
                </a:cubicBezTo>
                <a:cubicBezTo>
                  <a:pt x="1672524" y="218234"/>
                  <a:pt x="1660732" y="216661"/>
                  <a:pt x="1649338" y="213812"/>
                </a:cubicBezTo>
                <a:cubicBezTo>
                  <a:pt x="1640792" y="208115"/>
                  <a:pt x="1633141" y="200767"/>
                  <a:pt x="1623701" y="196721"/>
                </a:cubicBezTo>
                <a:cubicBezTo>
                  <a:pt x="1612906" y="192094"/>
                  <a:pt x="1600811" y="191402"/>
                  <a:pt x="1589518" y="188175"/>
                </a:cubicBezTo>
                <a:cubicBezTo>
                  <a:pt x="1580856" y="185700"/>
                  <a:pt x="1572542" y="182104"/>
                  <a:pt x="1563880" y="179629"/>
                </a:cubicBezTo>
                <a:cubicBezTo>
                  <a:pt x="1552587" y="176402"/>
                  <a:pt x="1540947" y="174458"/>
                  <a:pt x="1529697" y="171083"/>
                </a:cubicBezTo>
                <a:cubicBezTo>
                  <a:pt x="1512441" y="165906"/>
                  <a:pt x="1495900" y="158362"/>
                  <a:pt x="1478422" y="153992"/>
                </a:cubicBezTo>
                <a:cubicBezTo>
                  <a:pt x="1467028" y="151143"/>
                  <a:pt x="1455532" y="148673"/>
                  <a:pt x="1444239" y="145446"/>
                </a:cubicBezTo>
                <a:cubicBezTo>
                  <a:pt x="1332786" y="113601"/>
                  <a:pt x="1512836" y="164759"/>
                  <a:pt x="1392964" y="119808"/>
                </a:cubicBezTo>
                <a:cubicBezTo>
                  <a:pt x="1379364" y="114708"/>
                  <a:pt x="1364414" y="114414"/>
                  <a:pt x="1350235" y="111263"/>
                </a:cubicBezTo>
                <a:cubicBezTo>
                  <a:pt x="1338770" y="108715"/>
                  <a:pt x="1327345" y="105944"/>
                  <a:pt x="1316052" y="102717"/>
                </a:cubicBezTo>
                <a:cubicBezTo>
                  <a:pt x="1307391" y="100242"/>
                  <a:pt x="1299278" y="95782"/>
                  <a:pt x="1290415" y="94171"/>
                </a:cubicBezTo>
                <a:cubicBezTo>
                  <a:pt x="1267819" y="90063"/>
                  <a:pt x="1244748" y="89117"/>
                  <a:pt x="1222049" y="85625"/>
                </a:cubicBezTo>
                <a:cubicBezTo>
                  <a:pt x="1207693" y="83416"/>
                  <a:pt x="1193676" y="79288"/>
                  <a:pt x="1179320" y="77079"/>
                </a:cubicBezTo>
                <a:cubicBezTo>
                  <a:pt x="1156621" y="73587"/>
                  <a:pt x="1133652" y="72026"/>
                  <a:pt x="1110953" y="68534"/>
                </a:cubicBezTo>
                <a:cubicBezTo>
                  <a:pt x="1096597" y="66325"/>
                  <a:pt x="1082637" y="61790"/>
                  <a:pt x="1068224" y="59988"/>
                </a:cubicBezTo>
                <a:cubicBezTo>
                  <a:pt x="1037003" y="56085"/>
                  <a:pt x="1005469" y="55118"/>
                  <a:pt x="974221" y="51442"/>
                </a:cubicBezTo>
                <a:cubicBezTo>
                  <a:pt x="957012" y="49417"/>
                  <a:pt x="939889" y="46527"/>
                  <a:pt x="922946" y="42896"/>
                </a:cubicBezTo>
                <a:cubicBezTo>
                  <a:pt x="899977" y="37974"/>
                  <a:pt x="877833" y="29127"/>
                  <a:pt x="854579" y="25805"/>
                </a:cubicBezTo>
                <a:lnTo>
                  <a:pt x="794759" y="17259"/>
                </a:lnTo>
                <a:cubicBezTo>
                  <a:pt x="734266" y="-2905"/>
                  <a:pt x="750674" y="167"/>
                  <a:pt x="640935" y="167"/>
                </a:cubicBezTo>
                <a:cubicBezTo>
                  <a:pt x="560450" y="167"/>
                  <a:pt x="495722" y="8706"/>
                  <a:pt x="418744" y="17259"/>
                </a:cubicBezTo>
                <a:lnTo>
                  <a:pt x="367469" y="34350"/>
                </a:lnTo>
                <a:cubicBezTo>
                  <a:pt x="358923" y="37199"/>
                  <a:pt x="350665" y="41129"/>
                  <a:pt x="341832" y="42896"/>
                </a:cubicBezTo>
                <a:cubicBezTo>
                  <a:pt x="325579" y="46147"/>
                  <a:pt x="290984" y="51229"/>
                  <a:pt x="273465" y="59988"/>
                </a:cubicBezTo>
                <a:cubicBezTo>
                  <a:pt x="264279" y="64581"/>
                  <a:pt x="257014" y="72486"/>
                  <a:pt x="247828" y="77079"/>
                </a:cubicBezTo>
                <a:cubicBezTo>
                  <a:pt x="239771" y="81107"/>
                  <a:pt x="230065" y="81250"/>
                  <a:pt x="222191" y="85625"/>
                </a:cubicBezTo>
                <a:cubicBezTo>
                  <a:pt x="204234" y="95601"/>
                  <a:pt x="170916" y="119808"/>
                  <a:pt x="170916" y="119808"/>
                </a:cubicBezTo>
                <a:cubicBezTo>
                  <a:pt x="130029" y="181139"/>
                  <a:pt x="151258" y="156558"/>
                  <a:pt x="111095" y="196721"/>
                </a:cubicBezTo>
                <a:cubicBezTo>
                  <a:pt x="79926" y="290224"/>
                  <a:pt x="129636" y="148593"/>
                  <a:pt x="85458" y="247995"/>
                </a:cubicBezTo>
                <a:cubicBezTo>
                  <a:pt x="78141" y="264458"/>
                  <a:pt x="74063" y="282178"/>
                  <a:pt x="68366" y="299270"/>
                </a:cubicBezTo>
                <a:lnTo>
                  <a:pt x="59821" y="324907"/>
                </a:lnTo>
                <a:cubicBezTo>
                  <a:pt x="56972" y="333453"/>
                  <a:pt x="53460" y="341806"/>
                  <a:pt x="51275" y="350545"/>
                </a:cubicBezTo>
                <a:cubicBezTo>
                  <a:pt x="48426" y="361939"/>
                  <a:pt x="45956" y="373435"/>
                  <a:pt x="42729" y="384728"/>
                </a:cubicBezTo>
                <a:cubicBezTo>
                  <a:pt x="40254" y="393389"/>
                  <a:pt x="36368" y="401626"/>
                  <a:pt x="34183" y="410365"/>
                </a:cubicBezTo>
                <a:cubicBezTo>
                  <a:pt x="30660" y="424456"/>
                  <a:pt x="28486" y="438851"/>
                  <a:pt x="25637" y="453094"/>
                </a:cubicBezTo>
                <a:cubicBezTo>
                  <a:pt x="22162" y="644263"/>
                  <a:pt x="22694" y="888882"/>
                  <a:pt x="8546" y="1094029"/>
                </a:cubicBezTo>
                <a:cubicBezTo>
                  <a:pt x="6771" y="1119763"/>
                  <a:pt x="2849" y="1145304"/>
                  <a:pt x="0" y="1170941"/>
                </a:cubicBezTo>
                <a:cubicBezTo>
                  <a:pt x="2849" y="1282036"/>
                  <a:pt x="3821" y="1393196"/>
                  <a:pt x="8546" y="1504227"/>
                </a:cubicBezTo>
                <a:cubicBezTo>
                  <a:pt x="10106" y="1540888"/>
                  <a:pt x="15840" y="1572487"/>
                  <a:pt x="25637" y="1606777"/>
                </a:cubicBezTo>
                <a:cubicBezTo>
                  <a:pt x="28112" y="1615438"/>
                  <a:pt x="30154" y="1624357"/>
                  <a:pt x="34183" y="1632414"/>
                </a:cubicBezTo>
                <a:cubicBezTo>
                  <a:pt x="38776" y="1641600"/>
                  <a:pt x="45578" y="1649505"/>
                  <a:pt x="51275" y="1658051"/>
                </a:cubicBezTo>
                <a:cubicBezTo>
                  <a:pt x="72870" y="1722838"/>
                  <a:pt x="57556" y="1694913"/>
                  <a:pt x="94004" y="1743509"/>
                </a:cubicBezTo>
                <a:cubicBezTo>
                  <a:pt x="117590" y="1814270"/>
                  <a:pt x="101102" y="1779796"/>
                  <a:pt x="145278" y="1846059"/>
                </a:cubicBezTo>
                <a:lnTo>
                  <a:pt x="162370" y="1871696"/>
                </a:lnTo>
                <a:cubicBezTo>
                  <a:pt x="177388" y="1916751"/>
                  <a:pt x="160990" y="1880296"/>
                  <a:pt x="196553" y="1922971"/>
                </a:cubicBezTo>
                <a:cubicBezTo>
                  <a:pt x="203128" y="1930861"/>
                  <a:pt x="206821" y="1940932"/>
                  <a:pt x="213645" y="1948608"/>
                </a:cubicBezTo>
                <a:cubicBezTo>
                  <a:pt x="231762" y="1968990"/>
                  <a:pt x="261984" y="2002688"/>
                  <a:pt x="290557" y="2016975"/>
                </a:cubicBezTo>
                <a:cubicBezTo>
                  <a:pt x="298614" y="2021004"/>
                  <a:pt x="307648" y="2022672"/>
                  <a:pt x="316194" y="2025521"/>
                </a:cubicBezTo>
                <a:cubicBezTo>
                  <a:pt x="357194" y="2087019"/>
                  <a:pt x="299135" y="2011300"/>
                  <a:pt x="384561" y="2068250"/>
                </a:cubicBezTo>
                <a:cubicBezTo>
                  <a:pt x="410305" y="2085412"/>
                  <a:pt x="414027" y="2089424"/>
                  <a:pt x="444381" y="2102433"/>
                </a:cubicBezTo>
                <a:cubicBezTo>
                  <a:pt x="464862" y="2111210"/>
                  <a:pt x="482531" y="2113332"/>
                  <a:pt x="504202" y="2119524"/>
                </a:cubicBezTo>
                <a:cubicBezTo>
                  <a:pt x="565517" y="2137043"/>
                  <a:pt x="485695" y="2119241"/>
                  <a:pt x="572568" y="2136616"/>
                </a:cubicBezTo>
                <a:cubicBezTo>
                  <a:pt x="583962" y="2142313"/>
                  <a:pt x="594666" y="2149679"/>
                  <a:pt x="606751" y="2153707"/>
                </a:cubicBezTo>
                <a:cubicBezTo>
                  <a:pt x="620531" y="2158300"/>
                  <a:pt x="635389" y="2158730"/>
                  <a:pt x="649480" y="2162253"/>
                </a:cubicBezTo>
                <a:cubicBezTo>
                  <a:pt x="658219" y="2164438"/>
                  <a:pt x="666255" y="2169188"/>
                  <a:pt x="675118" y="2170799"/>
                </a:cubicBezTo>
                <a:cubicBezTo>
                  <a:pt x="848520" y="2202327"/>
                  <a:pt x="654555" y="2159851"/>
                  <a:pt x="794759" y="2187891"/>
                </a:cubicBezTo>
                <a:cubicBezTo>
                  <a:pt x="806276" y="2190194"/>
                  <a:pt x="817315" y="2194775"/>
                  <a:pt x="828942" y="2196436"/>
                </a:cubicBezTo>
                <a:cubicBezTo>
                  <a:pt x="857282" y="2200484"/>
                  <a:pt x="886023" y="2201198"/>
                  <a:pt x="914400" y="2204982"/>
                </a:cubicBezTo>
                <a:cubicBezTo>
                  <a:pt x="928798" y="2206902"/>
                  <a:pt x="942703" y="2211831"/>
                  <a:pt x="957129" y="2213528"/>
                </a:cubicBezTo>
                <a:cubicBezTo>
                  <a:pt x="991196" y="2217536"/>
                  <a:pt x="1025586" y="2218286"/>
                  <a:pt x="1059678" y="2222074"/>
                </a:cubicBezTo>
                <a:cubicBezTo>
                  <a:pt x="1076899" y="2223988"/>
                  <a:pt x="1093704" y="2228977"/>
                  <a:pt x="1110953" y="2230620"/>
                </a:cubicBezTo>
                <a:cubicBezTo>
                  <a:pt x="1153584" y="2234680"/>
                  <a:pt x="1196411" y="2236317"/>
                  <a:pt x="1239140" y="2239165"/>
                </a:cubicBezTo>
                <a:cubicBezTo>
                  <a:pt x="1308805" y="2249117"/>
                  <a:pt x="1348063" y="2256257"/>
                  <a:pt x="1427148" y="2256257"/>
                </a:cubicBezTo>
                <a:cubicBezTo>
                  <a:pt x="1501266" y="2256257"/>
                  <a:pt x="1575275" y="2250560"/>
                  <a:pt x="1649338" y="2247711"/>
                </a:cubicBezTo>
                <a:cubicBezTo>
                  <a:pt x="1720102" y="2224124"/>
                  <a:pt x="1685621" y="2240614"/>
                  <a:pt x="1751888" y="2196436"/>
                </a:cubicBezTo>
                <a:lnTo>
                  <a:pt x="1777525" y="2179345"/>
                </a:lnTo>
                <a:cubicBezTo>
                  <a:pt x="1826506" y="2105873"/>
                  <a:pt x="1767783" y="2198829"/>
                  <a:pt x="1803163" y="2128070"/>
                </a:cubicBezTo>
                <a:cubicBezTo>
                  <a:pt x="1807756" y="2118884"/>
                  <a:pt x="1816083" y="2111818"/>
                  <a:pt x="1820254" y="2102433"/>
                </a:cubicBezTo>
                <a:cubicBezTo>
                  <a:pt x="1827571" y="2085970"/>
                  <a:pt x="1831649" y="2068250"/>
                  <a:pt x="1837346" y="2051158"/>
                </a:cubicBezTo>
                <a:cubicBezTo>
                  <a:pt x="1840195" y="2042612"/>
                  <a:pt x="1840895" y="2033016"/>
                  <a:pt x="1845892" y="2025521"/>
                </a:cubicBezTo>
                <a:lnTo>
                  <a:pt x="1880075" y="1974246"/>
                </a:lnTo>
                <a:cubicBezTo>
                  <a:pt x="1886297" y="1949358"/>
                  <a:pt x="1893548" y="1922659"/>
                  <a:pt x="1897166" y="1897334"/>
                </a:cubicBezTo>
                <a:cubicBezTo>
                  <a:pt x="1900814" y="1871798"/>
                  <a:pt x="1903806" y="1846146"/>
                  <a:pt x="1905712" y="1820421"/>
                </a:cubicBezTo>
                <a:cubicBezTo>
                  <a:pt x="1909506" y="1769208"/>
                  <a:pt x="1909993" y="1717773"/>
                  <a:pt x="1914258" y="1666597"/>
                </a:cubicBezTo>
                <a:cubicBezTo>
                  <a:pt x="1915697" y="1649329"/>
                  <a:pt x="1920169" y="1632448"/>
                  <a:pt x="1922804" y="1615322"/>
                </a:cubicBezTo>
                <a:cubicBezTo>
                  <a:pt x="1925867" y="1595414"/>
                  <a:pt x="1928286" y="1575410"/>
                  <a:pt x="1931349" y="1555502"/>
                </a:cubicBezTo>
                <a:cubicBezTo>
                  <a:pt x="1933984" y="1538376"/>
                  <a:pt x="1937444" y="1521380"/>
                  <a:pt x="1939895" y="1504227"/>
                </a:cubicBezTo>
                <a:cubicBezTo>
                  <a:pt x="1943143" y="1481492"/>
                  <a:pt x="1944949" y="1458560"/>
                  <a:pt x="1948441" y="1435861"/>
                </a:cubicBezTo>
                <a:cubicBezTo>
                  <a:pt x="1958395" y="1371165"/>
                  <a:pt x="1954188" y="1415674"/>
                  <a:pt x="1965533" y="1358949"/>
                </a:cubicBezTo>
                <a:cubicBezTo>
                  <a:pt x="1968931" y="1341958"/>
                  <a:pt x="1970680" y="1324665"/>
                  <a:pt x="1974078" y="1307674"/>
                </a:cubicBezTo>
                <a:cubicBezTo>
                  <a:pt x="1976381" y="1296157"/>
                  <a:pt x="1980076" y="1284956"/>
                  <a:pt x="1982624" y="1273491"/>
                </a:cubicBezTo>
                <a:cubicBezTo>
                  <a:pt x="1985775" y="1259312"/>
                  <a:pt x="1987647" y="1244853"/>
                  <a:pt x="1991170" y="1230762"/>
                </a:cubicBezTo>
                <a:cubicBezTo>
                  <a:pt x="2007456" y="1165620"/>
                  <a:pt x="1992283" y="1250841"/>
                  <a:pt x="2008262" y="1170941"/>
                </a:cubicBezTo>
                <a:cubicBezTo>
                  <a:pt x="2011660" y="1153950"/>
                  <a:pt x="2012605" y="1136476"/>
                  <a:pt x="2016807" y="1119666"/>
                </a:cubicBezTo>
                <a:cubicBezTo>
                  <a:pt x="2021176" y="1102188"/>
                  <a:pt x="2028202" y="1085483"/>
                  <a:pt x="2033899" y="1068392"/>
                </a:cubicBezTo>
                <a:cubicBezTo>
                  <a:pt x="2036748" y="1059846"/>
                  <a:pt x="2040260" y="1051493"/>
                  <a:pt x="2042445" y="1042754"/>
                </a:cubicBezTo>
                <a:cubicBezTo>
                  <a:pt x="2053176" y="999832"/>
                  <a:pt x="2047277" y="1019713"/>
                  <a:pt x="2059536" y="982934"/>
                </a:cubicBezTo>
                <a:cubicBezTo>
                  <a:pt x="2056688" y="965842"/>
                  <a:pt x="2056470" y="948097"/>
                  <a:pt x="2050991" y="931659"/>
                </a:cubicBezTo>
                <a:cubicBezTo>
                  <a:pt x="2047743" y="921915"/>
                  <a:pt x="2046718" y="954448"/>
                  <a:pt x="2042445" y="94020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87645"/>
            <a:ext cx="4896544" cy="67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260648"/>
            <a:ext cx="552390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298441" y="2162086"/>
            <a:ext cx="880595" cy="452927"/>
          </a:xfrm>
          <a:custGeom>
            <a:avLst/>
            <a:gdLst>
              <a:gd name="connsiteX0" fmla="*/ 752408 w 880595"/>
              <a:gd name="connsiteY0" fmla="*/ 17092 h 452927"/>
              <a:gd name="connsiteX1" fmla="*/ 581492 w 880595"/>
              <a:gd name="connsiteY1" fmla="*/ 8546 h 452927"/>
              <a:gd name="connsiteX2" fmla="*/ 547309 w 880595"/>
              <a:gd name="connsiteY2" fmla="*/ 0 h 452927"/>
              <a:gd name="connsiteX3" fmla="*/ 102927 w 880595"/>
              <a:gd name="connsiteY3" fmla="*/ 8546 h 452927"/>
              <a:gd name="connsiteX4" fmla="*/ 77290 w 880595"/>
              <a:gd name="connsiteY4" fmla="*/ 17092 h 452927"/>
              <a:gd name="connsiteX5" fmla="*/ 26015 w 880595"/>
              <a:gd name="connsiteY5" fmla="*/ 51275 h 452927"/>
              <a:gd name="connsiteX6" fmla="*/ 8923 w 880595"/>
              <a:gd name="connsiteY6" fmla="*/ 102550 h 452927"/>
              <a:gd name="connsiteX7" fmla="*/ 378 w 880595"/>
              <a:gd name="connsiteY7" fmla="*/ 128187 h 452927"/>
              <a:gd name="connsiteX8" fmla="*/ 26015 w 880595"/>
              <a:gd name="connsiteY8" fmla="*/ 350378 h 452927"/>
              <a:gd name="connsiteX9" fmla="*/ 43107 w 880595"/>
              <a:gd name="connsiteY9" fmla="*/ 376015 h 452927"/>
              <a:gd name="connsiteX10" fmla="*/ 68744 w 880595"/>
              <a:gd name="connsiteY10" fmla="*/ 393107 h 452927"/>
              <a:gd name="connsiteX11" fmla="*/ 137110 w 880595"/>
              <a:gd name="connsiteY11" fmla="*/ 435835 h 452927"/>
              <a:gd name="connsiteX12" fmla="*/ 162748 w 880595"/>
              <a:gd name="connsiteY12" fmla="*/ 444381 h 452927"/>
              <a:gd name="connsiteX13" fmla="*/ 188385 w 880595"/>
              <a:gd name="connsiteY13" fmla="*/ 452927 h 452927"/>
              <a:gd name="connsiteX14" fmla="*/ 402030 w 880595"/>
              <a:gd name="connsiteY14" fmla="*/ 444381 h 452927"/>
              <a:gd name="connsiteX15" fmla="*/ 453305 w 880595"/>
              <a:gd name="connsiteY15" fmla="*/ 427290 h 452927"/>
              <a:gd name="connsiteX16" fmla="*/ 675495 w 880595"/>
              <a:gd name="connsiteY16" fmla="*/ 410198 h 452927"/>
              <a:gd name="connsiteX17" fmla="*/ 709679 w 880595"/>
              <a:gd name="connsiteY17" fmla="*/ 401652 h 452927"/>
              <a:gd name="connsiteX18" fmla="*/ 820774 w 880595"/>
              <a:gd name="connsiteY18" fmla="*/ 384561 h 452927"/>
              <a:gd name="connsiteX19" fmla="*/ 863503 w 880595"/>
              <a:gd name="connsiteY19" fmla="*/ 341832 h 452927"/>
              <a:gd name="connsiteX20" fmla="*/ 880595 w 880595"/>
              <a:gd name="connsiteY20" fmla="*/ 316194 h 452927"/>
              <a:gd name="connsiteX21" fmla="*/ 872049 w 880595"/>
              <a:gd name="connsiteY21" fmla="*/ 170916 h 452927"/>
              <a:gd name="connsiteX22" fmla="*/ 846411 w 880595"/>
              <a:gd name="connsiteY22" fmla="*/ 76912 h 452927"/>
              <a:gd name="connsiteX23" fmla="*/ 795137 w 880595"/>
              <a:gd name="connsiteY23" fmla="*/ 51275 h 452927"/>
              <a:gd name="connsiteX24" fmla="*/ 769499 w 880595"/>
              <a:gd name="connsiteY24" fmla="*/ 34183 h 452927"/>
              <a:gd name="connsiteX25" fmla="*/ 752408 w 880595"/>
              <a:gd name="connsiteY25" fmla="*/ 17092 h 4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0595" h="452927">
                <a:moveTo>
                  <a:pt x="752408" y="17092"/>
                </a:moveTo>
                <a:cubicBezTo>
                  <a:pt x="721073" y="12819"/>
                  <a:pt x="638338" y="13283"/>
                  <a:pt x="581492" y="8546"/>
                </a:cubicBezTo>
                <a:cubicBezTo>
                  <a:pt x="569788" y="7571"/>
                  <a:pt x="559054" y="0"/>
                  <a:pt x="547309" y="0"/>
                </a:cubicBezTo>
                <a:cubicBezTo>
                  <a:pt x="399154" y="0"/>
                  <a:pt x="251054" y="5697"/>
                  <a:pt x="102927" y="8546"/>
                </a:cubicBezTo>
                <a:cubicBezTo>
                  <a:pt x="94381" y="11395"/>
                  <a:pt x="85164" y="12717"/>
                  <a:pt x="77290" y="17092"/>
                </a:cubicBezTo>
                <a:cubicBezTo>
                  <a:pt x="59333" y="27068"/>
                  <a:pt x="26015" y="51275"/>
                  <a:pt x="26015" y="51275"/>
                </a:cubicBezTo>
                <a:lnTo>
                  <a:pt x="8923" y="102550"/>
                </a:lnTo>
                <a:lnTo>
                  <a:pt x="378" y="128187"/>
                </a:lnTo>
                <a:cubicBezTo>
                  <a:pt x="805" y="136723"/>
                  <a:pt x="-6268" y="301956"/>
                  <a:pt x="26015" y="350378"/>
                </a:cubicBezTo>
                <a:cubicBezTo>
                  <a:pt x="31712" y="358924"/>
                  <a:pt x="35844" y="368752"/>
                  <a:pt x="43107" y="376015"/>
                </a:cubicBezTo>
                <a:cubicBezTo>
                  <a:pt x="50370" y="383278"/>
                  <a:pt x="60198" y="387410"/>
                  <a:pt x="68744" y="393107"/>
                </a:cubicBezTo>
                <a:cubicBezTo>
                  <a:pt x="95830" y="433734"/>
                  <a:pt x="76092" y="415496"/>
                  <a:pt x="137110" y="435835"/>
                </a:cubicBezTo>
                <a:lnTo>
                  <a:pt x="162748" y="444381"/>
                </a:lnTo>
                <a:lnTo>
                  <a:pt x="188385" y="452927"/>
                </a:lnTo>
                <a:cubicBezTo>
                  <a:pt x="259600" y="450078"/>
                  <a:pt x="331089" y="451246"/>
                  <a:pt x="402030" y="444381"/>
                </a:cubicBezTo>
                <a:cubicBezTo>
                  <a:pt x="419962" y="442646"/>
                  <a:pt x="435378" y="429083"/>
                  <a:pt x="453305" y="427290"/>
                </a:cubicBezTo>
                <a:cubicBezTo>
                  <a:pt x="584203" y="414200"/>
                  <a:pt x="510191" y="420530"/>
                  <a:pt x="675495" y="410198"/>
                </a:cubicBezTo>
                <a:cubicBezTo>
                  <a:pt x="686890" y="407349"/>
                  <a:pt x="698070" y="403438"/>
                  <a:pt x="709679" y="401652"/>
                </a:cubicBezTo>
                <a:cubicBezTo>
                  <a:pt x="837633" y="381967"/>
                  <a:pt x="743641" y="403845"/>
                  <a:pt x="820774" y="384561"/>
                </a:cubicBezTo>
                <a:cubicBezTo>
                  <a:pt x="866354" y="316191"/>
                  <a:pt x="806530" y="398805"/>
                  <a:pt x="863503" y="341832"/>
                </a:cubicBezTo>
                <a:cubicBezTo>
                  <a:pt x="870766" y="334569"/>
                  <a:pt x="874898" y="324740"/>
                  <a:pt x="880595" y="316194"/>
                </a:cubicBezTo>
                <a:cubicBezTo>
                  <a:pt x="877746" y="267768"/>
                  <a:pt x="876441" y="219226"/>
                  <a:pt x="872049" y="170916"/>
                </a:cubicBezTo>
                <a:cubicBezTo>
                  <a:pt x="870931" y="158622"/>
                  <a:pt x="854500" y="82305"/>
                  <a:pt x="846411" y="76912"/>
                </a:cubicBezTo>
                <a:cubicBezTo>
                  <a:pt x="772935" y="27929"/>
                  <a:pt x="865902" y="86658"/>
                  <a:pt x="795137" y="51275"/>
                </a:cubicBezTo>
                <a:cubicBezTo>
                  <a:pt x="785950" y="46682"/>
                  <a:pt x="778045" y="39880"/>
                  <a:pt x="769499" y="34183"/>
                </a:cubicBezTo>
                <a:cubicBezTo>
                  <a:pt x="749248" y="3806"/>
                  <a:pt x="783743" y="21365"/>
                  <a:pt x="752408" y="1709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93082"/>
            <a:ext cx="4392488" cy="66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21" y="193082"/>
            <a:ext cx="4615510" cy="29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708920"/>
            <a:ext cx="4464496" cy="39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5" y="116632"/>
            <a:ext cx="5328592" cy="6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Королюк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145</TotalTime>
  <Words>21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Социальная сеть: возможности взаимодействия участников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2013-11-27T16:28:49Z</dcterms:created>
  <dcterms:modified xsi:type="dcterms:W3CDTF">2014-03-29T19:47:07Z</dcterms:modified>
</cp:coreProperties>
</file>