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3" r:id="rId5"/>
    <p:sldId id="261" r:id="rId6"/>
    <p:sldId id="260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71" autoAdjust="0"/>
  </p:normalViewPr>
  <p:slideViewPr>
    <p:cSldViewPr>
      <p:cViewPr varScale="1">
        <p:scale>
          <a:sx n="112" d="100"/>
          <a:sy n="112" d="100"/>
        </p:scale>
        <p:origin x="-15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EEF0C3B-10FB-4434-80BE-B903DD564FBC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0A5804D-3F51-44BB-A16E-302D9667D6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0C3B-10FB-4434-80BE-B903DD564FBC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804D-3F51-44BB-A16E-302D9667D6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0C3B-10FB-4434-80BE-B903DD564FBC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804D-3F51-44BB-A16E-302D9667D6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0C3B-10FB-4434-80BE-B903DD564FBC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804D-3F51-44BB-A16E-302D9667D6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0C3B-10FB-4434-80BE-B903DD564FBC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804D-3F51-44BB-A16E-302D9667D6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0C3B-10FB-4434-80BE-B903DD564FBC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804D-3F51-44BB-A16E-302D9667D62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0C3B-10FB-4434-80BE-B903DD564FBC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804D-3F51-44BB-A16E-302D9667D62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0C3B-10FB-4434-80BE-B903DD564FBC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804D-3F51-44BB-A16E-302D9667D6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0C3B-10FB-4434-80BE-B903DD564FBC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804D-3F51-44BB-A16E-302D9667D6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EEF0C3B-10FB-4434-80BE-B903DD564FBC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0A5804D-3F51-44BB-A16E-302D9667D6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EEF0C3B-10FB-4434-80BE-B903DD564FBC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0A5804D-3F51-44BB-A16E-302D9667D6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EEF0C3B-10FB-4434-80BE-B903DD564FBC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0A5804D-3F51-44BB-A16E-302D9667D62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54006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Урок русского языка с игровой основой по теме «Заседание редакционного совета газеты «Имя прилагательное»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1085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085901" y="980966"/>
            <a:ext cx="3064827" cy="93721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      Для отдела новостей: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60000">
            <a:off x="4852777" y="1150980"/>
            <a:ext cx="3020792" cy="4799034"/>
          </a:xfrm>
        </p:spPr>
        <p:txBody>
          <a:bodyPr>
            <a:normAutofit fontScale="92500" lnSpcReduction="20000"/>
          </a:bodyPr>
          <a:lstStyle/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Зимн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….</a:t>
            </a: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Стройн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….</a:t>
            </a: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Ярк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1208809" y="2060493"/>
            <a:ext cx="3048891" cy="3601109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Зимн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Стройн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ый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клен</a:t>
            </a: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Ярк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067944" y="2420888"/>
            <a:ext cx="100811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779912" y="3717032"/>
            <a:ext cx="108012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211960" y="5589240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7577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-60000">
            <a:off x="1083995" y="907728"/>
            <a:ext cx="3064827" cy="86522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  Для отдела спорта: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ые</a:t>
            </a: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ые</a:t>
            </a: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ые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 rot="-60000">
            <a:off x="1136451" y="1844576"/>
            <a:ext cx="3048891" cy="4321078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удар</a:t>
            </a: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момент</a:t>
            </a: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футболист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4139952" y="2132856"/>
            <a:ext cx="86409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707904" y="3573016"/>
            <a:ext cx="115212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851920" y="5445224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3840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44979" y="1052737"/>
            <a:ext cx="6254044" cy="1584176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изменяются имена </a:t>
            </a:r>
            <a:r>
              <a:rPr lang="ru-RU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прилагательные</a:t>
            </a:r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окончания имеют?</a:t>
            </a:r>
            <a:endParaRPr lang="ru-RU" sz="48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066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E:\Documents and Settings\Оля\Local Settings\Temporary Internet Files\Content.IE5\MP6LM3RA\MC9004154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32856"/>
            <a:ext cx="381642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0734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090927" y="1198169"/>
            <a:ext cx="3064827" cy="1078698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E:\Documents and Settings\Оля\Local Settings\Temporary Internet Files\Content.IE5\MP6LM3RA\MC900389120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302433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721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979" y="764705"/>
            <a:ext cx="3991117" cy="504055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 Для отдела писем: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340768"/>
            <a:ext cx="7272808" cy="475252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Жаркий день.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Стоит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жаркий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день. Задремал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сосновый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лес.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Солнечные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лучи залили всю окрестность.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Густой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тростник затянул озеро.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Прохладная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вода манит к себе. Улыбается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кувшинка и тихо качается на воде.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Свежий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ветерок ласкает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загорелые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лица.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2828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979" y="836713"/>
            <a:ext cx="3415053" cy="57606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 Для отдела спорта: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2708920"/>
            <a:ext cx="7488831" cy="2325925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Быстрого и ловкого болезнь не догонит.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0075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979" y="1124745"/>
            <a:ext cx="6254044" cy="1800200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служат имена прилагательные?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56267" y="3429000"/>
            <a:ext cx="6231467" cy="1605845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 членом предложения являются прилагательные?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913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980729"/>
            <a:ext cx="7128792" cy="1296144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Реклама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яркая информация о каких-нибудь товарах, видах услуг, зрелищах с целью привлечь внимание и увеличить спрос на них: объявление с такой информацией.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E:\Documents and Settings\Оля\Local Settings\Temporary Internet Files\Content.IE5\LU299L4Q\MC90028592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1827886" cy="182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503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979" y="1124745"/>
            <a:ext cx="6254044" cy="1008111"/>
          </a:xfrm>
        </p:spPr>
        <p:txBody>
          <a:bodyPr>
            <a:normAutofit/>
          </a:bodyPr>
          <a:lstStyle/>
          <a:p>
            <a:r>
              <a:rPr lang="ru-RU" sz="48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Помогайка</a:t>
            </a:r>
            <a:endParaRPr lang="ru-RU" sz="48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56267" y="2420888"/>
            <a:ext cx="6231467" cy="3528392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чего начинается реклама?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 она адресована?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необходимо читать газету?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чём вы узнаете, прочитав её?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3242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Настрой на урок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2348880"/>
            <a:ext cx="5760639" cy="3400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18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Самооценка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 справлялся с заданиями, всё понял по теме «Имя прилагательное», понравился урок.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860032" y="1988840"/>
            <a:ext cx="2944368" cy="864096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задания вызывали затруднения, надо ещё поработать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E:\Documents and Settings\Оля\Local Settings\Temporary Internet Files\Content.IE5\LU299L4Q\MC90042811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29000"/>
            <a:ext cx="266429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Documents and Settings\Оля\Local Settings\Temporary Internet Files\Content.IE5\MP6LM3RA\MC900442026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3384376" cy="30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6101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727201" y="3813848"/>
            <a:ext cx="5723468" cy="105531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E:\Documents and Settings\Оля\Local Settings\Temporary Internet Files\Content.IE5\Y6JDKDT9\MP90040061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3121152" cy="276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Documents and Settings\Оля\Local Settings\Temporary Internet Files\Content.IE5\Y6JDKDT9\MC90034664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08720"/>
            <a:ext cx="237626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4236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-60000">
            <a:off x="1099851" y="1267610"/>
            <a:ext cx="3063240" cy="2252887"/>
          </a:xfrm>
        </p:spPr>
        <p:txBody>
          <a:bodyPr>
            <a:normAutofit fontScale="90000"/>
          </a:bodyPr>
          <a:lstStyle/>
          <a:p>
            <a:r>
              <a:rPr lang="ru-RU" sz="8000" dirty="0" smtClean="0">
                <a:solidFill>
                  <a:srgbClr val="0070C0"/>
                </a:solidFill>
                <a:latin typeface="+mn-lt"/>
              </a:rPr>
              <a:t>газета</a:t>
            </a:r>
            <a:endParaRPr lang="ru-RU" sz="80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0" r="25940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16654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000" dirty="0" smtClean="0">
                <a:solidFill>
                  <a:srgbClr val="0070C0"/>
                </a:solidFill>
                <a:latin typeface="+mn-lt"/>
              </a:rPr>
              <a:t>газета</a:t>
            </a:r>
            <a:endParaRPr lang="ru-RU" sz="8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0B050"/>
                </a:solidFill>
              </a:rPr>
              <a:t>бумажная</a:t>
            </a:r>
          </a:p>
          <a:p>
            <a:r>
              <a:rPr lang="ru-RU" sz="3600" dirty="0" smtClean="0">
                <a:solidFill>
                  <a:srgbClr val="00B050"/>
                </a:solidFill>
              </a:rPr>
              <a:t>детская</a:t>
            </a:r>
          </a:p>
          <a:p>
            <a:r>
              <a:rPr lang="ru-RU" sz="3600" dirty="0" smtClean="0">
                <a:solidFill>
                  <a:srgbClr val="00B050"/>
                </a:solidFill>
              </a:rPr>
              <a:t>утренняя</a:t>
            </a:r>
          </a:p>
          <a:p>
            <a:r>
              <a:rPr lang="ru-RU" sz="3600" dirty="0" smtClean="0">
                <a:solidFill>
                  <a:srgbClr val="00B050"/>
                </a:solidFill>
              </a:rPr>
              <a:t>стенная</a:t>
            </a:r>
          </a:p>
          <a:p>
            <a:r>
              <a:rPr lang="ru-RU" sz="3600" dirty="0">
                <a:solidFill>
                  <a:srgbClr val="00B050"/>
                </a:solidFill>
              </a:rPr>
              <a:t>п</a:t>
            </a:r>
            <a:r>
              <a:rPr lang="ru-RU" sz="3600" dirty="0" smtClean="0">
                <a:solidFill>
                  <a:srgbClr val="00B050"/>
                </a:solidFill>
              </a:rPr>
              <a:t>равдивая</a:t>
            </a:r>
          </a:p>
          <a:p>
            <a:r>
              <a:rPr lang="ru-RU" sz="3600" dirty="0" smtClean="0">
                <a:solidFill>
                  <a:srgbClr val="00B050"/>
                </a:solidFill>
              </a:rPr>
              <a:t>школьная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3851920" y="1484784"/>
            <a:ext cx="1296144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923928" y="2132856"/>
            <a:ext cx="115212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923928" y="2780928"/>
            <a:ext cx="115212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995936" y="3068960"/>
            <a:ext cx="108012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995936" y="3140968"/>
            <a:ext cx="108012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851920" y="3140968"/>
            <a:ext cx="1152128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9196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412777"/>
            <a:ext cx="5723468" cy="64807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Тема урока: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2420888"/>
            <a:ext cx="5712179" cy="3096344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редакционного совета газеты                     «Имя прилагательное»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7077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rot="-60000">
            <a:off x="1093399" y="1655267"/>
            <a:ext cx="3064827" cy="3646955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 Для отдела писем: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зима</a:t>
            </a:r>
            <a:r>
              <a:rPr lang="ru-RU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</a:t>
            </a:r>
            <a:endParaRPr lang="ru-RU" sz="4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яя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ий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ее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нвар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ий январ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ая январ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ое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неж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ый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снеж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ая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снеж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 rot="-60000">
            <a:off x="1137614" y="2419284"/>
            <a:ext cx="3048891" cy="3304955"/>
          </a:xfrm>
        </p:spPr>
        <p:txBody>
          <a:bodyPr/>
          <a:lstStyle/>
          <a:p>
            <a:endParaRPr lang="ru-RU" dirty="0" smtClean="0"/>
          </a:p>
          <a:p>
            <a:r>
              <a:rPr lang="ru-RU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</a:t>
            </a:r>
            <a:br>
              <a:rPr lang="ru-RU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3419872" y="1700808"/>
            <a:ext cx="158417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707904" y="3284984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419872" y="5013176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5231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118566" y="836685"/>
            <a:ext cx="3064827" cy="4968424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 Для отдела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новостей: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Пасмурный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день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Холодный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ветер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Тяжелая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туча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60000">
            <a:off x="4853652" y="835719"/>
            <a:ext cx="3020792" cy="5329037"/>
          </a:xfrm>
        </p:spPr>
        <p:txBody>
          <a:bodyPr>
            <a:normAutofit fontScale="25000" lnSpcReduction="20000"/>
          </a:bodyPr>
          <a:lstStyle/>
          <a:p>
            <a:endParaRPr lang="ru-RU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1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1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8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ясный</a:t>
            </a:r>
          </a:p>
          <a:p>
            <a:endParaRPr lang="ru-RU" sz="128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8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тёплый</a:t>
            </a:r>
            <a:endParaRPr lang="ru-RU" sz="1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8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8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8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легкая</a:t>
            </a:r>
          </a:p>
          <a:p>
            <a:endParaRPr lang="ru-RU" sz="12800" dirty="0" smtClean="0"/>
          </a:p>
          <a:p>
            <a:endParaRPr lang="ru-RU" sz="51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1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1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1163372" y="5370937"/>
            <a:ext cx="3048891" cy="353077"/>
          </a:xfrm>
        </p:spPr>
        <p:txBody>
          <a:bodyPr/>
          <a:lstStyle/>
          <a:p>
            <a:endParaRPr lang="ru-RU" dirty="0" smtClean="0"/>
          </a:p>
          <a:p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" name="Дуга 5"/>
          <p:cNvSpPr/>
          <p:nvPr/>
        </p:nvSpPr>
        <p:spPr>
          <a:xfrm>
            <a:off x="1259632" y="1124744"/>
            <a:ext cx="2808312" cy="1512168"/>
          </a:xfrm>
          <a:prstGeom prst="arc">
            <a:avLst>
              <a:gd name="adj1" fmla="val 5337966"/>
              <a:gd name="adj2" fmla="val 558294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3707904" y="1988840"/>
            <a:ext cx="129614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4211960" y="3933056"/>
            <a:ext cx="72008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995936" y="5517232"/>
            <a:ext cx="93610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4222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084006" y="1124976"/>
            <a:ext cx="3064827" cy="431982"/>
          </a:xfrm>
        </p:spPr>
        <p:txBody>
          <a:bodyPr>
            <a:normAutofit fontScale="90000"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 Для отдела спорта: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60000">
            <a:off x="4854272" y="1340960"/>
            <a:ext cx="3020792" cy="4247825"/>
          </a:xfrm>
        </p:spPr>
        <p:txBody>
          <a:bodyPr>
            <a:normAutofit fontScale="92500" lnSpcReduction="20000"/>
          </a:bodyPr>
          <a:lstStyle/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маленький</a:t>
            </a: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мощный</a:t>
            </a:r>
            <a:endParaRPr lang="ru-RU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жаркий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1229657" y="1340160"/>
            <a:ext cx="3048891" cy="4465073"/>
          </a:xfrm>
        </p:spPr>
        <p:txBody>
          <a:bodyPr>
            <a:normAutofit fontScale="40000" lnSpcReduction="20000"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Небольшой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мяч</a:t>
            </a:r>
          </a:p>
          <a:p>
            <a:endParaRPr lang="ru-RU" sz="8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Сильный</a:t>
            </a:r>
            <a:r>
              <a:rPr lang="ru-RU" sz="8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удар</a:t>
            </a:r>
          </a:p>
          <a:p>
            <a:endParaRPr lang="ru-RU" sz="8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Знойный</a:t>
            </a:r>
            <a:r>
              <a:rPr lang="ru-RU" sz="8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день</a:t>
            </a:r>
            <a:endParaRPr lang="ru-RU" sz="8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410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727201" y="1412776"/>
            <a:ext cx="5723468" cy="2304256"/>
          </a:xfrm>
        </p:spPr>
        <p:txBody>
          <a:bodyPr>
            <a:normAutofit fontScale="90000"/>
          </a:bodyPr>
          <a:lstStyle/>
          <a:p>
            <a:r>
              <a:rPr lang="ru-RU" sz="5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имя прилагательное</a:t>
            </a:r>
            <a:r>
              <a:rPr lang="ru-RU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727200" y="3429000"/>
            <a:ext cx="5712179" cy="183162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роль прилагательных в нашей речи?</a:t>
            </a:r>
            <a:endParaRPr lang="ru-RU" sz="4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666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151</TotalTime>
  <Words>284</Words>
  <Application>Microsoft Office PowerPoint</Application>
  <PresentationFormat>Экран (4:3)</PresentationFormat>
  <Paragraphs>120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Кнопка</vt:lpstr>
      <vt:lpstr>Урок русского языка с игровой основой по теме «Заседание редакционного совета газеты «Имя прилагательное»</vt:lpstr>
      <vt:lpstr>Настрой на урок</vt:lpstr>
      <vt:lpstr>газета</vt:lpstr>
      <vt:lpstr>газета</vt:lpstr>
      <vt:lpstr>Тема урока:</vt:lpstr>
      <vt:lpstr>   №1 Для отдела писем:   зима    снег</vt:lpstr>
      <vt:lpstr>№1 Для отдела новостей:  Пасмурный день   Холодный ветер   Тяжелая туча</vt:lpstr>
      <vt:lpstr>№1 Для отдела спорта: </vt:lpstr>
      <vt:lpstr>Что такое имя прилагательное?  </vt:lpstr>
      <vt:lpstr>№2      Для отдела новостей:</vt:lpstr>
      <vt:lpstr>№2  Для отдела спорта:</vt:lpstr>
      <vt:lpstr>Как изменяются имена прилагательные?</vt:lpstr>
      <vt:lpstr>Домашнее задание</vt:lpstr>
      <vt:lpstr>Физминутка</vt:lpstr>
      <vt:lpstr>№3 Для отдела писем:</vt:lpstr>
      <vt:lpstr>№3 Для отдела спорта:</vt:lpstr>
      <vt:lpstr>Для чего служат имена прилагательные?</vt:lpstr>
      <vt:lpstr>Реклама</vt:lpstr>
      <vt:lpstr>Помогайка</vt:lpstr>
      <vt:lpstr>Самооценка</vt:lpstr>
      <vt:lpstr>Спасибо за урок.</vt:lpstr>
    </vt:vector>
  </TitlesOfParts>
  <Company>Margenay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с игровой основой по теме «Заседание редакционного совета газеты «Имя прилагательное»</dc:title>
  <dc:creator>Avdeev</dc:creator>
  <cp:lastModifiedBy>Avdeev</cp:lastModifiedBy>
  <cp:revision>17</cp:revision>
  <dcterms:created xsi:type="dcterms:W3CDTF">2014-03-31T14:54:59Z</dcterms:created>
  <dcterms:modified xsi:type="dcterms:W3CDTF">2014-04-01T12:38:29Z</dcterms:modified>
</cp:coreProperties>
</file>