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9" r:id="rId11"/>
    <p:sldId id="270" r:id="rId12"/>
    <p:sldId id="268" r:id="rId13"/>
    <p:sldId id="271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BCD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BBEF-65FE-48BC-9A23-6F0367811FD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E5CB-B5A7-49A4-89C8-7DDF94050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BBEF-65FE-48BC-9A23-6F0367811FD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E5CB-B5A7-49A4-89C8-7DDF94050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BBEF-65FE-48BC-9A23-6F0367811FD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E5CB-B5A7-49A4-89C8-7DDF94050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BBEF-65FE-48BC-9A23-6F0367811FD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E5CB-B5A7-49A4-89C8-7DDF94050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BBEF-65FE-48BC-9A23-6F0367811FD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E5CB-B5A7-49A4-89C8-7DDF94050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BBEF-65FE-48BC-9A23-6F0367811FD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E5CB-B5A7-49A4-89C8-7DDF94050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BBEF-65FE-48BC-9A23-6F0367811FD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E5CB-B5A7-49A4-89C8-7DDF94050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BBEF-65FE-48BC-9A23-6F0367811FD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E5CB-B5A7-49A4-89C8-7DDF94050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BBEF-65FE-48BC-9A23-6F0367811FD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E5CB-B5A7-49A4-89C8-7DDF94050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BBEF-65FE-48BC-9A23-6F0367811FD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E5CB-B5A7-49A4-89C8-7DDF94050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BBEF-65FE-48BC-9A23-6F0367811FD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97E5CB-B5A7-49A4-89C8-7DDF940502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62BBEF-65FE-48BC-9A23-6F0367811FD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97E5CB-B5A7-49A4-89C8-7DDF940502B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jpe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znanija.com/" TargetMode="External"/><Relationship Id="rId2" Type="http://schemas.openxmlformats.org/officeDocument/2006/relationships/hyperlink" Target="http://www.prozagadki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Словарик   первоклассника</a:t>
            </a:r>
            <a:br>
              <a:rPr lang="ru-RU" dirty="0" smtClean="0"/>
            </a:br>
            <a:r>
              <a:rPr lang="ru-RU" dirty="0" smtClean="0"/>
              <a:t>часть 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357826"/>
            <a:ext cx="7854696" cy="12858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Выполнила: </a:t>
            </a:r>
            <a:r>
              <a:rPr lang="ru-RU" sz="2000" dirty="0" err="1" smtClean="0">
                <a:solidFill>
                  <a:schemeClr val="bg1"/>
                </a:solidFill>
              </a:rPr>
              <a:t>Смолякова</a:t>
            </a:r>
            <a:r>
              <a:rPr lang="ru-RU" sz="2000" dirty="0" smtClean="0">
                <a:solidFill>
                  <a:schemeClr val="bg1"/>
                </a:solidFill>
              </a:rPr>
              <a:t> М.В.,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учитель начальных классов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БОУ «Тарская СОШ №2»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71472" y="3286124"/>
            <a:ext cx="7854696" cy="1285884"/>
          </a:xfrm>
          <a:prstGeom prst="rect">
            <a:avLst/>
          </a:prstGeom>
        </p:spPr>
        <p:txBody>
          <a:bodyPr vert="horz" lIns="0" rIns="18288">
            <a:normAutofit fontScale="92500" lnSpcReduction="2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(ОС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«Школа 2100»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к учебнику «Русский язык»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«Пишу правильно»)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4282" y="142852"/>
            <a:ext cx="2000264" cy="16533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dirty="0" smtClean="0">
                <a:solidFill>
                  <a:srgbClr val="9C5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rgbClr val="9C5B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1142984"/>
            <a:ext cx="34290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гор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54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  <a:endParaRPr lang="ru-RU" sz="54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7431363" flipV="1">
            <a:off x="5384825" y="1196990"/>
            <a:ext cx="342455" cy="7563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7" y="2214554"/>
            <a:ext cx="2935086" cy="20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28596" y="2071678"/>
            <a:ext cx="3429024" cy="1785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Крупный населенный пункт, управляемый по особому положению, административный, промышленный и торговый центр.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4286256"/>
            <a:ext cx="3022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Толковый словарь Ушакова</a:t>
            </a:r>
            <a:endParaRPr lang="ru-RU" dirty="0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572396" y="5786454"/>
            <a:ext cx="714380" cy="785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14678" y="142852"/>
            <a:ext cx="2000264" cy="16533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C5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rgbClr val="9C5B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3799273" cy="25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57818" y="1000108"/>
            <a:ext cx="1981197" cy="309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омой 4">
            <a:hlinkClick r:id="rId6" action="ppaction://hlinksldjump" highlightClick="1"/>
          </p:cNvPr>
          <p:cNvSpPr/>
          <p:nvPr/>
        </p:nvSpPr>
        <p:spPr>
          <a:xfrm>
            <a:off x="7572396" y="5786454"/>
            <a:ext cx="714380" cy="785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357158" y="214290"/>
            <a:ext cx="1500198" cy="938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solidFill>
                  <a:srgbClr val="9C5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Д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9C5B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572396" y="5786454"/>
            <a:ext cx="714380" cy="785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1142984"/>
            <a:ext cx="34290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ван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ый треугольник 9"/>
          <p:cNvSpPr/>
          <p:nvPr/>
        </p:nvSpPr>
        <p:spPr>
          <a:xfrm rot="7431363" flipV="1">
            <a:off x="6099204" y="1196992"/>
            <a:ext cx="342455" cy="7563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2143116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Предмет мебели с длинным, на несколько человек сиденьем, со спинкой, ручками или валиками.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29322" y="3643314"/>
            <a:ext cx="3040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Толковый словарь Ожегова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1428736"/>
            <a:ext cx="34290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Он работе – первый враг, </a:t>
            </a:r>
          </a:p>
          <a:p>
            <a:r>
              <a:rPr lang="ru-RU" dirty="0" smtClean="0"/>
              <a:t> Он лентяям очень рад: </a:t>
            </a:r>
          </a:p>
          <a:p>
            <a:r>
              <a:rPr lang="ru-RU" dirty="0" smtClean="0"/>
              <a:t> Отдохнут пускай на нём,  </a:t>
            </a:r>
          </a:p>
          <a:p>
            <a:r>
              <a:rPr lang="ru-RU" dirty="0" smtClean="0"/>
              <a:t> Ну а дело – подождёт!</a:t>
            </a:r>
          </a:p>
          <a:p>
            <a:endParaRPr lang="ru-RU" dirty="0" smtClean="0"/>
          </a:p>
          <a:p>
            <a:r>
              <a:rPr lang="ru-RU" dirty="0" smtClean="0"/>
              <a:t> Как на нём легко сидится, </a:t>
            </a:r>
          </a:p>
          <a:p>
            <a:r>
              <a:rPr lang="ru-RU" dirty="0" smtClean="0"/>
              <a:t> И приятно, сладко спится! </a:t>
            </a:r>
          </a:p>
          <a:p>
            <a:r>
              <a:rPr lang="ru-RU" dirty="0" smtClean="0"/>
              <a:t> Спинка мягкая, подушки…  </a:t>
            </a:r>
          </a:p>
          <a:p>
            <a:r>
              <a:rPr lang="ru-RU" dirty="0" smtClean="0"/>
              <a:t> Что ещё для счастья нужно?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 b="4999"/>
          <a:stretch>
            <a:fillRect/>
          </a:stretch>
        </p:blipFill>
        <p:spPr bwMode="auto">
          <a:xfrm>
            <a:off x="571472" y="4071942"/>
            <a:ext cx="225742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357158" y="214290"/>
            <a:ext cx="1500198" cy="938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C5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Д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9C5B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572396" y="5786454"/>
            <a:ext cx="714380" cy="785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1142984"/>
            <a:ext cx="34290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дев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ый треугольник 9"/>
          <p:cNvSpPr/>
          <p:nvPr/>
        </p:nvSpPr>
        <p:spPr>
          <a:xfrm rot="7431363" flipV="1">
            <a:off x="5027634" y="1196993"/>
            <a:ext cx="342455" cy="7563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2857496"/>
            <a:ext cx="2728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Ребёнок женского пола.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3500438"/>
            <a:ext cx="3040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Толковый словарь Ожегова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1071538" y="1643050"/>
            <a:ext cx="2227730" cy="310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>
                <a:hlinkClick r:id="rId2"/>
              </a:rPr>
              <a:t>http://www.prozagadki.ru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http://znanija.com</a:t>
            </a:r>
            <a:endParaRPr lang="ru-RU" sz="1400" dirty="0" smtClean="0"/>
          </a:p>
          <a:p>
            <a:r>
              <a:rPr lang="en-US" sz="1400" dirty="0" smtClean="0"/>
              <a:t>dic.academic.ru › </a:t>
            </a:r>
            <a:r>
              <a:rPr lang="ru-RU" sz="1400" dirty="0" smtClean="0"/>
              <a:t>Толковый словарь Ушакова</a:t>
            </a:r>
          </a:p>
          <a:p>
            <a:r>
              <a:rPr lang="en-US" sz="1400" dirty="0" smtClean="0"/>
              <a:t>dic.academic.ru </a:t>
            </a:r>
            <a:r>
              <a:rPr lang="ru-RU" sz="1400" dirty="0" smtClean="0"/>
              <a:t>Толковый словарь Ожегова</a:t>
            </a:r>
          </a:p>
          <a:p>
            <a:r>
              <a:rPr lang="en-US" sz="1400" dirty="0" smtClean="0"/>
              <a:t>dic.academic.ru </a:t>
            </a:r>
            <a:r>
              <a:rPr lang="ru-RU" sz="1400" dirty="0" smtClean="0"/>
              <a:t>Малый академический словарь. — М.: Институт русского языка Академии наук СССР</a:t>
            </a:r>
          </a:p>
          <a:p>
            <a:r>
              <a:rPr lang="en-US" sz="1400" dirty="0" smtClean="0"/>
              <a:t>dic.academic.ru </a:t>
            </a:r>
            <a:r>
              <a:rPr lang="ru-RU" sz="1400" dirty="0" smtClean="0"/>
              <a:t>Толковый словарь Ушакова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72396" y="2786058"/>
            <a:ext cx="699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/>
              </a:rPr>
              <a:t>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357430"/>
            <a:ext cx="649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action="ppaction://hlinksldjump"/>
              </a:rPr>
              <a:t>Б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3571876"/>
            <a:ext cx="649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action="ppaction://hlinksldjump"/>
              </a:rPr>
              <a:t>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1714488"/>
            <a:ext cx="582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 action="ppaction://hlinksldjump"/>
              </a:rPr>
              <a:t>Г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14348" y="285728"/>
            <a:ext cx="7851648" cy="928694"/>
          </a:xfrm>
          <a:prstGeom prst="rect">
            <a:avLst/>
          </a:prstGeom>
          <a:noFill/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CC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Алфавитный указатель</a:t>
            </a:r>
            <a:endParaRPr kumimoji="0" lang="ru-RU" sz="5000" b="1" i="0" u="none" strike="noStrike" kern="1200" normalizeH="0" noProof="0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CC99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428736"/>
            <a:ext cx="1996475" cy="180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7752" y="1500174"/>
            <a:ext cx="2750343" cy="22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000232" y="3286124"/>
            <a:ext cx="2119306" cy="158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14678" y="142852"/>
            <a:ext cx="2000264" cy="165334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9C5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9600" b="1" dirty="0">
              <a:solidFill>
                <a:srgbClr val="9C5B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8" action="ppaction://hlinksldjump" highlightClick="1"/>
          </p:cNvPr>
          <p:cNvSpPr/>
          <p:nvPr/>
        </p:nvSpPr>
        <p:spPr>
          <a:xfrm>
            <a:off x="7572396" y="5786454"/>
            <a:ext cx="714380" cy="785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1000132" cy="114297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9C5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Б</a:t>
            </a:r>
            <a:endParaRPr lang="ru-RU" sz="6600" b="1" dirty="0">
              <a:solidFill>
                <a:srgbClr val="9C5B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3757610" cy="19288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Деревянные подружки</a:t>
            </a:r>
          </a:p>
          <a:p>
            <a:pPr>
              <a:buNone/>
            </a:pPr>
            <a:r>
              <a:rPr lang="ru-RU" sz="2400" dirty="0" smtClean="0"/>
              <a:t>Пляшут на его макушке,</a:t>
            </a:r>
          </a:p>
          <a:p>
            <a:pPr>
              <a:buNone/>
            </a:pPr>
            <a:r>
              <a:rPr lang="ru-RU" sz="2400" dirty="0" smtClean="0"/>
              <a:t>Бьют его, а он гремит —</a:t>
            </a:r>
          </a:p>
          <a:p>
            <a:pPr>
              <a:buNone/>
            </a:pPr>
            <a:r>
              <a:rPr lang="ru-RU" sz="2400" dirty="0" smtClean="0"/>
              <a:t>В ногу всем шагать велит.</a:t>
            </a:r>
          </a:p>
          <a:p>
            <a:pPr>
              <a:buNone/>
            </a:pPr>
            <a:r>
              <a:rPr lang="ru-RU" sz="2400" dirty="0" smtClean="0"/>
              <a:t>                            </a:t>
            </a:r>
          </a:p>
          <a:p>
            <a:pPr>
              <a:buNone/>
            </a:pPr>
            <a:endParaRPr lang="ru-RU" sz="2400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429124" y="1785926"/>
            <a:ext cx="3757610" cy="27079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1920" t="15805" r="9409" b="10437"/>
          <a:stretch>
            <a:fillRect/>
          </a:stretch>
        </p:blipFill>
        <p:spPr bwMode="auto">
          <a:xfrm>
            <a:off x="571472" y="3000372"/>
            <a:ext cx="2786082" cy="236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143372" y="1142984"/>
            <a:ext cx="34290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бан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ый треугольник 9"/>
          <p:cNvSpPr/>
          <p:nvPr/>
        </p:nvSpPr>
        <p:spPr>
          <a:xfrm rot="7431363" flipV="1">
            <a:off x="6599272" y="1054116"/>
            <a:ext cx="342455" cy="7563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2285992"/>
            <a:ext cx="3857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Ударный музыкальный инструмент в виде широкого цилиндра, с обеих сторон обтянутого кожей. </a:t>
            </a:r>
          </a:p>
          <a:p>
            <a:pPr algn="r"/>
            <a:r>
              <a:rPr lang="ru-RU" sz="1600" dirty="0" smtClean="0"/>
              <a:t>(Из «Толкового словаря» Ушакова)</a:t>
            </a:r>
            <a:endParaRPr lang="ru-RU" sz="1600" dirty="0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572396" y="5786454"/>
            <a:ext cx="714380" cy="785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429124" y="1785926"/>
            <a:ext cx="3757610" cy="27079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571612"/>
            <a:ext cx="30718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Заплелись густые травы,</a:t>
            </a:r>
          </a:p>
          <a:p>
            <a:r>
              <a:rPr lang="ru-RU" sz="2000" dirty="0" smtClean="0"/>
              <a:t>Закудрявились луга,</a:t>
            </a:r>
          </a:p>
          <a:p>
            <a:r>
              <a:rPr lang="ru-RU" sz="2000" dirty="0" smtClean="0"/>
              <a:t>Да и сам я весь кудрявый,</a:t>
            </a:r>
          </a:p>
          <a:p>
            <a:r>
              <a:rPr lang="ru-RU" sz="2000" dirty="0" smtClean="0"/>
              <a:t>Даже завитком рога.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2844" y="214290"/>
            <a:ext cx="1000132" cy="11429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C5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C5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2" action="ppaction://hlinksldjump"/>
              </a:rPr>
              <a:t>Б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9C5B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1142984"/>
            <a:ext cx="34290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7431363" flipV="1">
            <a:off x="6170643" y="1125553"/>
            <a:ext cx="342455" cy="7563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2143116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Млекопитающее травоядное с длинной вьющейся шерстью и изогнутыми рогами.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3429000"/>
            <a:ext cx="3818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(Из «Толкового словаря» Ушакова)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429000"/>
            <a:ext cx="2214578" cy="16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Управляющая кнопка: домой 14">
            <a:hlinkClick r:id="rId4" action="ppaction://hlinksldjump" highlightClick="1"/>
          </p:cNvPr>
          <p:cNvSpPr/>
          <p:nvPr/>
        </p:nvSpPr>
        <p:spPr>
          <a:xfrm>
            <a:off x="7572396" y="5786454"/>
            <a:ext cx="714380" cy="785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429124" y="1785926"/>
            <a:ext cx="3757610" cy="27079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714488"/>
            <a:ext cx="38576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Он груз пассажира готовый к отправке,</a:t>
            </a:r>
          </a:p>
          <a:p>
            <a:r>
              <a:rPr lang="ru-RU" sz="2000" dirty="0" smtClean="0"/>
              <a:t> Не нужен в пути - на хранение сдашь,</a:t>
            </a:r>
          </a:p>
          <a:p>
            <a:r>
              <a:rPr lang="ru-RU" sz="2000" dirty="0" smtClean="0"/>
              <a:t> Прибудешь на место - без спешки, без давки</a:t>
            </a:r>
          </a:p>
          <a:p>
            <a:r>
              <a:rPr lang="ru-RU" sz="2000" dirty="0" smtClean="0"/>
              <a:t> Получишь обратно свой ценный</a:t>
            </a:r>
            <a:endParaRPr lang="ru-RU" sz="2000" dirty="0"/>
          </a:p>
        </p:txBody>
      </p:sp>
      <p:sp>
        <p:nvSpPr>
          <p:cNvPr id="10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285720" y="214290"/>
            <a:ext cx="1000132" cy="11429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C5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2" action="ppaction://hlinksldjump"/>
              </a:rPr>
              <a:t>Б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9C5B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4286256"/>
            <a:ext cx="34290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гаж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7431363" flipV="1">
            <a:off x="2527305" y="4268825"/>
            <a:ext cx="342455" cy="7563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7572396" y="5786454"/>
            <a:ext cx="714380" cy="785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785794"/>
            <a:ext cx="1476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5072066" y="2500306"/>
            <a:ext cx="2714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Вещи, груз пассажиров, упакованные для отправки, перевозки.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03809" y="3357562"/>
            <a:ext cx="27232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Толковый словарь Ожегова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14678" y="142852"/>
            <a:ext cx="2000264" cy="16533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dirty="0" smtClean="0">
                <a:solidFill>
                  <a:srgbClr val="9C5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rgbClr val="9C5B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285992"/>
            <a:ext cx="3564569" cy="25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57819" y="1952598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142844" y="0"/>
            <a:ext cx="1428760" cy="108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solidFill>
                  <a:srgbClr val="9C5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В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9C5B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563666">
            <a:off x="714348" y="3357562"/>
            <a:ext cx="2766301" cy="21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572396" y="5786454"/>
            <a:ext cx="714380" cy="785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2928934"/>
            <a:ext cx="3286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Маленькая птичка с серо-чёрным оперением.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3643314"/>
            <a:ext cx="27232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Толковый словарь Ожегова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357298"/>
            <a:ext cx="30003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Угадайте, что за птица</a:t>
            </a:r>
          </a:p>
          <a:p>
            <a:r>
              <a:rPr lang="ru-RU" dirty="0" smtClean="0"/>
              <a:t> Скачет по дорожке,</a:t>
            </a:r>
          </a:p>
          <a:p>
            <a:r>
              <a:rPr lang="ru-RU" dirty="0" smtClean="0"/>
              <a:t> Словно кошки не боится-</a:t>
            </a:r>
          </a:p>
          <a:p>
            <a:r>
              <a:rPr lang="ru-RU" dirty="0" smtClean="0"/>
              <a:t> Собирает крошки,</a:t>
            </a:r>
          </a:p>
          <a:p>
            <a:r>
              <a:rPr lang="ru-RU" dirty="0" smtClean="0"/>
              <a:t> А потом на ветку прыг</a:t>
            </a:r>
          </a:p>
          <a:p>
            <a:r>
              <a:rPr lang="ru-RU" dirty="0" smtClean="0"/>
              <a:t> И чирикает! "Чик-чик!"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1142984"/>
            <a:ext cx="34290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бей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ый треугольник 9"/>
          <p:cNvSpPr/>
          <p:nvPr/>
        </p:nvSpPr>
        <p:spPr>
          <a:xfrm rot="7431363" flipV="1">
            <a:off x="6527832" y="1125554"/>
            <a:ext cx="342455" cy="7563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357158" y="214290"/>
            <a:ext cx="1500198" cy="938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solidFill>
                  <a:srgbClr val="9C5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В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9C5B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3286124"/>
            <a:ext cx="2571747" cy="192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572396" y="5786454"/>
            <a:ext cx="714380" cy="785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2786058"/>
            <a:ext cx="299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Движение потока воздуха.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3643314"/>
            <a:ext cx="3022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Толковый словарь Ушакова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857364"/>
            <a:ext cx="3357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Бежал по тропке луговой</a:t>
            </a:r>
          </a:p>
          <a:p>
            <a:r>
              <a:rPr lang="ru-RU" dirty="0" smtClean="0"/>
              <a:t>Кивали маки головой. </a:t>
            </a:r>
          </a:p>
          <a:p>
            <a:r>
              <a:rPr lang="ru-RU" dirty="0" smtClean="0"/>
              <a:t>Бежал по речке </a:t>
            </a:r>
            <a:r>
              <a:rPr lang="ru-RU" dirty="0" err="1" smtClean="0"/>
              <a:t>голубой</a:t>
            </a:r>
            <a:r>
              <a:rPr lang="ru-RU" dirty="0" smtClean="0"/>
              <a:t> - </a:t>
            </a:r>
          </a:p>
          <a:p>
            <a:r>
              <a:rPr lang="ru-RU" dirty="0" smtClean="0"/>
              <a:t>Речка сделалась рябой.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1142984"/>
            <a:ext cx="34290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вет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ый треугольник 9"/>
          <p:cNvSpPr/>
          <p:nvPr/>
        </p:nvSpPr>
        <p:spPr>
          <a:xfrm rot="7431363" flipV="1">
            <a:off x="5384825" y="1196990"/>
            <a:ext cx="342455" cy="7563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308</TotalTime>
  <Words>383</Words>
  <Application>Microsoft Office PowerPoint</Application>
  <PresentationFormat>Экран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Словарик   первоклассника часть 1</vt:lpstr>
      <vt:lpstr>Слайд 2</vt:lpstr>
      <vt:lpstr>Б</vt:lpstr>
      <vt:lpstr>Б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Словарик для первоклассника</dc:title>
  <dc:creator>User</dc:creator>
  <cp:lastModifiedBy>User</cp:lastModifiedBy>
  <cp:revision>56</cp:revision>
  <dcterms:created xsi:type="dcterms:W3CDTF">2014-02-11T10:47:30Z</dcterms:created>
  <dcterms:modified xsi:type="dcterms:W3CDTF">2014-02-16T15:29:45Z</dcterms:modified>
</cp:coreProperties>
</file>