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CB5197-A20E-4339-A350-31349ACABFA3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2E24E2-E741-42FA-9B8B-0B176345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Окружающий мир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Контрольная работа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2 класс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грамотейк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19526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9. В чём причина смены дня и ночи?</a:t>
            </a:r>
            <a:endParaRPr lang="ru-RU" sz="3200" b="1" dirty="0"/>
          </a:p>
        </p:txBody>
      </p:sp>
      <p:pic>
        <p:nvPicPr>
          <p:cNvPr id="4" name="Рисунок 3" descr="gee_ru_43712.jpg"/>
          <p:cNvPicPr>
            <a:picLocks noChangeAspect="1"/>
          </p:cNvPicPr>
          <p:nvPr/>
        </p:nvPicPr>
        <p:blipFill>
          <a:blip r:embed="rId2" cstate="print"/>
          <a:srcRect l="24800" t="5901" r="6688" b="18500"/>
          <a:stretch>
            <a:fillRect/>
          </a:stretch>
        </p:blipFill>
        <p:spPr>
          <a:xfrm>
            <a:off x="395536" y="1484784"/>
            <a:ext cx="3312368" cy="274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ql00.jpg"/>
          <p:cNvPicPr>
            <a:picLocks noChangeAspect="1"/>
          </p:cNvPicPr>
          <p:nvPr/>
        </p:nvPicPr>
        <p:blipFill>
          <a:blip r:embed="rId3" cstate="print"/>
          <a:srcRect l="24800" t="18501" r="5113" b="22700"/>
          <a:stretch>
            <a:fillRect/>
          </a:stretch>
        </p:blipFill>
        <p:spPr>
          <a:xfrm>
            <a:off x="2123727" y="3933056"/>
            <a:ext cx="400544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51920" y="112474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/>
              <a:t>День сменяет ночь, потому что 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ёзды аним.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8568952" cy="3720413"/>
          </a:xfrm>
          <a:prstGeom prst="rect">
            <a:avLst/>
          </a:prstGeom>
        </p:spPr>
      </p:pic>
      <p:pic>
        <p:nvPicPr>
          <p:cNvPr id="5" name="Рисунок 4" descr="земля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229200"/>
            <a:ext cx="1087363" cy="1087363"/>
          </a:xfrm>
          <a:prstGeom prst="rect">
            <a:avLst/>
          </a:prstGeom>
        </p:spPr>
      </p:pic>
      <p:pic>
        <p:nvPicPr>
          <p:cNvPr id="6" name="Рисунок 5" descr="солн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307804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3265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10. Сколько дней длится год? </a:t>
            </a:r>
          </a:p>
          <a:p>
            <a:r>
              <a:rPr lang="ru-RU" sz="3200" b="1" dirty="0" smtClean="0"/>
              <a:t>Сколько часов в сутках?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 </a:t>
            </a:r>
            <a:endParaRPr lang="ru-RU" sz="2800" b="1" dirty="0" smtClean="0"/>
          </a:p>
          <a:p>
            <a:r>
              <a:rPr lang="ru-RU" sz="2800" b="1" dirty="0" smtClean="0"/>
              <a:t>Год длится ..., а в сутках … ч.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а2.jpg"/>
          <p:cNvPicPr>
            <a:picLocks noChangeAspect="1"/>
          </p:cNvPicPr>
          <p:nvPr/>
        </p:nvPicPr>
        <p:blipFill>
          <a:blip r:embed="rId2" cstate="print"/>
          <a:srcRect t="22222" b="25850"/>
          <a:stretch>
            <a:fillRect/>
          </a:stretch>
        </p:blipFill>
        <p:spPr>
          <a:xfrm>
            <a:off x="467544" y="2780928"/>
            <a:ext cx="3851910" cy="3561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11. Где на планете Земля теплее всего?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060848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Теплее всего на Земле 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.JPG"/>
          <p:cNvPicPr>
            <a:picLocks noChangeAspect="1"/>
          </p:cNvPicPr>
          <p:nvPr/>
        </p:nvPicPr>
        <p:blipFill>
          <a:blip r:embed="rId2" cstate="print"/>
          <a:srcRect l="9051" t="13251" r="13775" b="13250"/>
          <a:stretch>
            <a:fillRect/>
          </a:stretch>
        </p:blipFill>
        <p:spPr>
          <a:xfrm>
            <a:off x="395536" y="3501007"/>
            <a:ext cx="4075652" cy="2911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084.JPG"/>
          <p:cNvPicPr>
            <a:picLocks noChangeAspect="1"/>
          </p:cNvPicPr>
          <p:nvPr/>
        </p:nvPicPr>
        <p:blipFill>
          <a:blip r:embed="rId3" cstate="print"/>
          <a:srcRect l="2751" t="6951" r="6688" b="6951"/>
          <a:stretch>
            <a:fillRect/>
          </a:stretch>
        </p:blipFill>
        <p:spPr>
          <a:xfrm>
            <a:off x="4716016" y="3501008"/>
            <a:ext cx="4032448" cy="2875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12. В каком поясе освещённости Земли ты живёшь?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6556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</a:rPr>
              <a:t>твет:</a:t>
            </a:r>
          </a:p>
          <a:p>
            <a:r>
              <a:rPr lang="ru-RU" sz="2800" b="1" dirty="0" smtClean="0"/>
              <a:t>Я живу в …поясе Земли.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рмометр ул.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755576" y="2420888"/>
            <a:ext cx="1738312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13. Для чего нужен уличный термометр?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980728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Уличный термометр нужен, чтобы …</a:t>
            </a:r>
          </a:p>
          <a:p>
            <a:endParaRPr lang="ru-RU" sz="2800" b="1" dirty="0"/>
          </a:p>
        </p:txBody>
      </p:sp>
      <p:pic>
        <p:nvPicPr>
          <p:cNvPr id="8" name="Рисунок 7" descr="зз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5" y="2636912"/>
            <a:ext cx="3840427" cy="2880320"/>
          </a:xfrm>
          <a:prstGeom prst="rect">
            <a:avLst/>
          </a:prstGeom>
        </p:spPr>
      </p:pic>
      <p:pic>
        <p:nvPicPr>
          <p:cNvPr id="9" name="Рисунок 8" descr="зз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861048"/>
            <a:ext cx="3433564" cy="263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14. Выпиши самую высокую и самую низкую температуру воздуха: -35, +2, 0, +17, - 12, + 25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Самая высокая температура …</a:t>
            </a:r>
          </a:p>
          <a:p>
            <a:r>
              <a:rPr lang="ru-RU" sz="2800" b="1" dirty="0" smtClean="0"/>
              <a:t>Самая низкая температура …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Земля.jpg"/>
          <p:cNvPicPr>
            <a:picLocks noChangeAspect="1"/>
          </p:cNvPicPr>
          <p:nvPr/>
        </p:nvPicPr>
        <p:blipFill>
          <a:blip r:embed="rId2" cstate="print"/>
          <a:srcRect l="7867" t="7515" r="15090" b="18761"/>
          <a:stretch>
            <a:fillRect/>
          </a:stretch>
        </p:blipFill>
        <p:spPr>
          <a:xfrm>
            <a:off x="5796136" y="3861048"/>
            <a:ext cx="2736304" cy="252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5720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15. Какого вида осадки можно наблюдать на Земле? </a:t>
            </a:r>
            <a:endParaRPr lang="ru-RU" sz="3200" b="1" dirty="0"/>
          </a:p>
        </p:txBody>
      </p:sp>
      <p:pic>
        <p:nvPicPr>
          <p:cNvPr id="3" name="Рисунок 2" descr="зз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58970"/>
            <a:ext cx="4163955" cy="3122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На нашей планете осадки выпадают в виде…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16. Как называется воздушная защитная оболочка планеты Земля? </a:t>
            </a:r>
            <a:endParaRPr lang="ru-RU" sz="3200" b="1" dirty="0"/>
          </a:p>
        </p:txBody>
      </p:sp>
      <p:pic>
        <p:nvPicPr>
          <p:cNvPr id="3" name="Рисунок 2" descr="атмосфера.gif"/>
          <p:cNvPicPr>
            <a:picLocks noChangeAspect="1"/>
          </p:cNvPicPr>
          <p:nvPr/>
        </p:nvPicPr>
        <p:blipFill>
          <a:blip r:embed="rId2" cstate="print"/>
          <a:srcRect l="2675" t="44875" r="3888"/>
          <a:stretch>
            <a:fillRect/>
          </a:stretch>
        </p:blipFill>
        <p:spPr>
          <a:xfrm>
            <a:off x="467544" y="3284984"/>
            <a:ext cx="5544616" cy="3097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атмосфер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7846" y="2780928"/>
            <a:ext cx="25153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1700808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/>
              <a:t>Защитная оболочка Земли – это…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руг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463650"/>
            <a:ext cx="3109714" cy="2922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16. Прежде чем выйти из дома на прогулку с друзьями ты узнаёшь про погоду или про климат?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0486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 </a:t>
            </a:r>
          </a:p>
          <a:p>
            <a:r>
              <a:rPr lang="ru-RU" sz="2800" b="1" dirty="0" smtClean="0"/>
              <a:t>Выходя на прогулку, я сначала узнаю про…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13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96158"/>
            <a:ext cx="4104456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17. Какой воздух легче – холодный или тёплый?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268760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Тяжелее …воздух.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м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708920"/>
            <a:ext cx="3870430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Можно ли назвать автомобиль веществом, а железо –  предметом?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27687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Автомобиль – это …</a:t>
            </a:r>
          </a:p>
          <a:p>
            <a:r>
              <a:rPr lang="ru-RU" sz="2800" b="1" dirty="0" smtClean="0"/>
              <a:t>ж</a:t>
            </a:r>
            <a:r>
              <a:rPr lang="ru-RU" sz="2800" b="1" dirty="0" smtClean="0"/>
              <a:t>елезо – это…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50" y="2204864"/>
            <a:ext cx="81067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аплодисменты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6712" y="3148012"/>
            <a:ext cx="2725174" cy="193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2. Какой прибор поможет определить стороны света? </a:t>
            </a:r>
            <a:endParaRPr lang="ru-RU" sz="3200" b="1" dirty="0"/>
          </a:p>
        </p:txBody>
      </p:sp>
      <p:pic>
        <p:nvPicPr>
          <p:cNvPr id="3" name="Рисунок 2" descr="стороны с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19892"/>
            <a:ext cx="5544616" cy="4406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213285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Это - …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а.jpg"/>
          <p:cNvPicPr>
            <a:picLocks noChangeAspect="1"/>
          </p:cNvPicPr>
          <p:nvPr/>
        </p:nvPicPr>
        <p:blipFill>
          <a:blip r:embed="rId2" cstate="print"/>
          <a:srcRect l="9556" t="32990" b="44330"/>
          <a:stretch>
            <a:fillRect/>
          </a:stretch>
        </p:blipFill>
        <p:spPr>
          <a:xfrm>
            <a:off x="395536" y="1700808"/>
            <a:ext cx="8270197" cy="1656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76470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3. Перечислите фазы луны: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57301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Луна может быть…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тяж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20792"/>
            <a:ext cx="3744416" cy="3782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4. Почему все предметы падают на землю, а не улетают в космос?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276872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На предметы действует  сила …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e_ru_43651.jpg"/>
          <p:cNvPicPr>
            <a:picLocks noChangeAspect="1"/>
          </p:cNvPicPr>
          <p:nvPr/>
        </p:nvPicPr>
        <p:blipFill>
          <a:blip r:embed="rId2" cstate="print"/>
          <a:srcRect l="9838" r="5113" b="44351"/>
          <a:stretch>
            <a:fillRect/>
          </a:stretch>
        </p:blipFill>
        <p:spPr>
          <a:xfrm>
            <a:off x="323528" y="3212976"/>
            <a:ext cx="5613024" cy="196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346" y="548680"/>
            <a:ext cx="8305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5. Что такое горизонт? Можно ли до него дойти?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8108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Горизонт – это…, до него дойти …</a:t>
            </a:r>
          </a:p>
          <a:p>
            <a:endParaRPr lang="ru-RU" sz="2800" b="1" dirty="0"/>
          </a:p>
        </p:txBody>
      </p:sp>
      <p:pic>
        <p:nvPicPr>
          <p:cNvPr id="6" name="Рисунок 5" descr="горизонт.jpg"/>
          <p:cNvPicPr>
            <a:picLocks noChangeAspect="1"/>
          </p:cNvPicPr>
          <p:nvPr/>
        </p:nvPicPr>
        <p:blipFill>
          <a:blip r:embed="rId3" cstate="print"/>
          <a:srcRect l="14360" t="23000" r="9501" b="6801"/>
          <a:stretch>
            <a:fillRect/>
          </a:stretch>
        </p:blipFill>
        <p:spPr>
          <a:xfrm>
            <a:off x="5207886" y="4149080"/>
            <a:ext cx="368459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лобус.jpg"/>
          <p:cNvPicPr>
            <a:picLocks noChangeAspect="1"/>
          </p:cNvPicPr>
          <p:nvPr/>
        </p:nvPicPr>
        <p:blipFill>
          <a:blip r:embed="rId2" cstate="print"/>
          <a:srcRect l="4990" t="13253" r="16835" b="34838"/>
          <a:stretch>
            <a:fillRect/>
          </a:stretch>
        </p:blipFill>
        <p:spPr>
          <a:xfrm>
            <a:off x="467544" y="2492896"/>
            <a:ext cx="3816424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6. Как называется уменьшенная модель планеты Земля?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84482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Модель Земли – это 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еты.jpg"/>
          <p:cNvPicPr>
            <a:picLocks noChangeAspect="1"/>
          </p:cNvPicPr>
          <p:nvPr/>
        </p:nvPicPr>
        <p:blipFill>
          <a:blip r:embed="rId2" cstate="print"/>
          <a:srcRect b="2953"/>
          <a:stretch>
            <a:fillRect/>
          </a:stretch>
        </p:blipFill>
        <p:spPr>
          <a:xfrm>
            <a:off x="1115616" y="1556792"/>
            <a:ext cx="6696744" cy="4874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7. Перечисли какие планеты Солнечной системы ты знаешь.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4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8.Что холоднее: Луна или Солнце?</a:t>
            </a:r>
            <a:endParaRPr lang="ru-RU" sz="3200" b="1" dirty="0"/>
          </a:p>
        </p:txBody>
      </p:sp>
      <p:pic>
        <p:nvPicPr>
          <p:cNvPr id="3" name="Рисунок 2" descr="луна2.jpg"/>
          <p:cNvPicPr>
            <a:picLocks noChangeAspect="1"/>
          </p:cNvPicPr>
          <p:nvPr/>
        </p:nvPicPr>
        <p:blipFill>
          <a:blip r:embed="rId2" cstate="print"/>
          <a:srcRect l="37596" t="9790" r="38725" b="78757"/>
          <a:stretch>
            <a:fillRect/>
          </a:stretch>
        </p:blipFill>
        <p:spPr>
          <a:xfrm>
            <a:off x="899592" y="1340769"/>
            <a:ext cx="1839688" cy="1584176"/>
          </a:xfrm>
          <a:prstGeom prst="rect">
            <a:avLst/>
          </a:prstGeom>
        </p:spPr>
      </p:pic>
      <p:pic>
        <p:nvPicPr>
          <p:cNvPr id="4" name="Рисунок 3" descr="солн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780928"/>
            <a:ext cx="3312368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1124744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2800" b="1" dirty="0" smtClean="0"/>
              <a:t>Конечно, холоднее.., потому что – это…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</TotalTime>
  <Words>362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Бикмулина Елена</dc:creator>
  <cp:lastModifiedBy>Бикмулина Елена</cp:lastModifiedBy>
  <cp:revision>23</cp:revision>
  <dcterms:created xsi:type="dcterms:W3CDTF">2014-10-18T08:06:31Z</dcterms:created>
  <dcterms:modified xsi:type="dcterms:W3CDTF">2014-10-18T11:12:43Z</dcterms:modified>
</cp:coreProperties>
</file>