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CAE0C-44F6-44FC-A176-ADD3C3ACB72C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451F-D8E9-4768-A1E0-ED12E36DC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71462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Солнечная система</a:t>
            </a:r>
            <a:endParaRPr lang="ru-RU" sz="7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143116"/>
            <a:ext cx="6400800" cy="4143404"/>
          </a:xfrm>
        </p:spPr>
        <p:txBody>
          <a:bodyPr/>
          <a:lstStyle/>
          <a:p>
            <a:endParaRPr lang="ru-RU" sz="40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Земля – наш общий дом</a:t>
            </a:r>
            <a:endParaRPr lang="ru-RU" dirty="0"/>
          </a:p>
        </p:txBody>
      </p:sp>
      <p:pic>
        <p:nvPicPr>
          <p:cNvPr id="4" name="Содержимое 3" descr="Земл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00108"/>
            <a:ext cx="8572560" cy="5214974"/>
          </a:xfrm>
        </p:spPr>
      </p:pic>
      <p:sp>
        <p:nvSpPr>
          <p:cNvPr id="5" name="TextBox 4"/>
          <p:cNvSpPr txBox="1"/>
          <p:nvPr/>
        </p:nvSpPr>
        <p:spPr>
          <a:xfrm>
            <a:off x="500034" y="1714488"/>
            <a:ext cx="22860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 на планете Земля</a:t>
            </a:r>
          </a:p>
          <a:p>
            <a:r>
              <a:rPr lang="ru-RU" dirty="0" smtClean="0"/>
              <a:t>Уже семь миллиардов</a:t>
            </a:r>
          </a:p>
          <a:p>
            <a:r>
              <a:rPr lang="ru-RU" dirty="0" smtClean="0"/>
              <a:t>человек! </a:t>
            </a:r>
          </a:p>
          <a:p>
            <a:r>
              <a:rPr lang="ru-RU" dirty="0" smtClean="0"/>
              <a:t>И до сих пор </a:t>
            </a:r>
          </a:p>
          <a:p>
            <a:r>
              <a:rPr lang="ru-RU" dirty="0" smtClean="0"/>
              <a:t>наша такая</a:t>
            </a:r>
          </a:p>
          <a:p>
            <a:r>
              <a:rPr lang="ru-RU" dirty="0"/>
              <a:t>к</a:t>
            </a:r>
            <a:r>
              <a:rPr lang="ru-RU" dirty="0" smtClean="0"/>
              <a:t>расивая планета</a:t>
            </a:r>
          </a:p>
          <a:p>
            <a:pPr>
              <a:buFontTx/>
              <a:buChar char="-"/>
            </a:pPr>
            <a:r>
              <a:rPr lang="ru-RU" dirty="0" smtClean="0"/>
              <a:t>единственное </a:t>
            </a:r>
          </a:p>
          <a:p>
            <a:r>
              <a:rPr lang="ru-RU" dirty="0" smtClean="0"/>
              <a:t>известное</a:t>
            </a:r>
          </a:p>
          <a:p>
            <a:r>
              <a:rPr lang="ru-RU" dirty="0" smtClean="0"/>
              <a:t>место  во всей необъятной   вселенной, где есть </a:t>
            </a:r>
          </a:p>
          <a:p>
            <a:r>
              <a:rPr lang="ru-RU" dirty="0" smtClean="0"/>
              <a:t>жизнь!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43702" y="1643050"/>
            <a:ext cx="22259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Наша Земля такая</a:t>
            </a:r>
          </a:p>
          <a:p>
            <a:r>
              <a:rPr lang="ru-RU" dirty="0"/>
              <a:t>п</a:t>
            </a:r>
            <a:r>
              <a:rPr lang="ru-RU" dirty="0" smtClean="0"/>
              <a:t>рекрасная и в то</a:t>
            </a:r>
          </a:p>
          <a:p>
            <a:r>
              <a:rPr lang="ru-RU" dirty="0"/>
              <a:t>ж</a:t>
            </a:r>
            <a:r>
              <a:rPr lang="ru-RU" dirty="0" smtClean="0"/>
              <a:t>е время такая </a:t>
            </a:r>
            <a:endParaRPr lang="ru-RU" dirty="0"/>
          </a:p>
          <a:p>
            <a:r>
              <a:rPr lang="ru-RU" dirty="0"/>
              <a:t>х</a:t>
            </a:r>
            <a:r>
              <a:rPr lang="ru-RU" dirty="0" smtClean="0"/>
              <a:t>рупкая,  что только</a:t>
            </a:r>
          </a:p>
          <a:p>
            <a:r>
              <a:rPr lang="ru-RU" dirty="0"/>
              <a:t>о</a:t>
            </a:r>
            <a:r>
              <a:rPr lang="ru-RU" dirty="0" smtClean="0"/>
              <a:t>т нас с вами зави-</a:t>
            </a:r>
          </a:p>
          <a:p>
            <a:r>
              <a:rPr lang="ru-RU" dirty="0"/>
              <a:t>с</a:t>
            </a:r>
            <a:r>
              <a:rPr lang="ru-RU" dirty="0" smtClean="0"/>
              <a:t>ит, какой она будет </a:t>
            </a:r>
          </a:p>
          <a:p>
            <a:r>
              <a:rPr lang="ru-RU" dirty="0" smtClean="0"/>
              <a:t>в будущем. 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Наша планета является частью</a:t>
            </a:r>
            <a:br>
              <a:rPr lang="ru-RU" dirty="0" smtClean="0"/>
            </a:br>
            <a:r>
              <a:rPr lang="ru-RU" dirty="0" smtClean="0"/>
              <a:t>Солнечной системы</a:t>
            </a:r>
            <a:endParaRPr lang="ru-RU" dirty="0"/>
          </a:p>
        </p:txBody>
      </p:sp>
      <p:pic>
        <p:nvPicPr>
          <p:cNvPr id="7" name="Рисунок 6" descr="Солнечная система ви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3677" y="1500174"/>
            <a:ext cx="6979429" cy="49292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714620"/>
            <a:ext cx="20032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Вокруг нашей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звезды -  Солнца</a:t>
            </a:r>
          </a:p>
          <a:p>
            <a:r>
              <a:rPr lang="ru-RU" dirty="0">
                <a:solidFill>
                  <a:srgbClr val="FFFF00"/>
                </a:solidFill>
              </a:rPr>
              <a:t>в</a:t>
            </a:r>
            <a:r>
              <a:rPr lang="ru-RU" dirty="0" smtClean="0">
                <a:solidFill>
                  <a:srgbClr val="FFFF00"/>
                </a:solidFill>
              </a:rPr>
              <a:t>ращается 8 </a:t>
            </a:r>
            <a:r>
              <a:rPr lang="ru-RU" dirty="0" err="1" smtClean="0">
                <a:solidFill>
                  <a:srgbClr val="FFFF00"/>
                </a:solidFill>
              </a:rPr>
              <a:t>пла</a:t>
            </a:r>
            <a:r>
              <a:rPr lang="ru-RU" dirty="0" smtClean="0">
                <a:solidFill>
                  <a:srgbClr val="FFFF00"/>
                </a:solidFill>
              </a:rPr>
              <a:t>-</a:t>
            </a:r>
          </a:p>
          <a:p>
            <a:r>
              <a:rPr lang="ru-RU" dirty="0">
                <a:solidFill>
                  <a:srgbClr val="FFFF00"/>
                </a:solidFill>
              </a:rPr>
              <a:t>н</a:t>
            </a:r>
            <a:r>
              <a:rPr lang="ru-RU" dirty="0" smtClean="0">
                <a:solidFill>
                  <a:srgbClr val="FFFF00"/>
                </a:solidFill>
              </a:rPr>
              <a:t>ет, включая нашу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Землю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ru-RU" dirty="0" smtClean="0">
                <a:solidFill>
                  <a:srgbClr val="FFFF00"/>
                </a:solidFill>
              </a:rPr>
              <a:t> это: Мер-</a:t>
            </a:r>
          </a:p>
          <a:p>
            <a:r>
              <a:rPr lang="ru-RU" dirty="0">
                <a:solidFill>
                  <a:srgbClr val="FFFF00"/>
                </a:solidFill>
              </a:rPr>
              <a:t>к</a:t>
            </a:r>
            <a:r>
              <a:rPr lang="ru-RU" dirty="0" smtClean="0">
                <a:solidFill>
                  <a:srgbClr val="FFFF00"/>
                </a:solidFill>
              </a:rPr>
              <a:t>урий, Венера,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Земля, Марс,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Юпитер,  Сатурн,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Уран  и Нептун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еркур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59840"/>
            <a:ext cx="9144000" cy="5598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214290"/>
            <a:ext cx="8815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Первая планета от Солнца – Меркурий. Она проходит полный круг вокруг Солнца за 88 </a:t>
            </a:r>
          </a:p>
          <a:p>
            <a:r>
              <a:rPr lang="ru-RU" dirty="0" smtClean="0"/>
              <a:t>Земных суток. Планета находится очень близко от Солнца, и поэтому её поверхность </a:t>
            </a:r>
          </a:p>
          <a:p>
            <a:r>
              <a:rPr lang="ru-RU" dirty="0" smtClean="0"/>
              <a:t>сильно нагревается – до 450 градусов на солнечной стороне.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197166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Юпитер</a:t>
            </a:r>
            <a:endParaRPr lang="ru-RU" dirty="0"/>
          </a:p>
        </p:txBody>
      </p:sp>
      <p:pic>
        <p:nvPicPr>
          <p:cNvPr id="4" name="Содержимое 3" descr="Снимок Юпитера, сделанный телескопом Хабб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84" y="1714488"/>
            <a:ext cx="9079716" cy="5286412"/>
          </a:xfrm>
        </p:spPr>
      </p:pic>
      <p:sp>
        <p:nvSpPr>
          <p:cNvPr id="5" name="TextBox 4"/>
          <p:cNvSpPr txBox="1"/>
          <p:nvPr/>
        </p:nvSpPr>
        <p:spPr>
          <a:xfrm>
            <a:off x="2143108" y="214290"/>
            <a:ext cx="668086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Самая большая планета Солнечной системы  - Юпитер. Он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явля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ется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газовым гигантом, и его радиус больше радиуса Земли в 11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раз.  Эта планета настолько большая, что её можно ночью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деть на небосводе невооруженным взглядом.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ене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8760"/>
            <a:ext cx="9144000" cy="6833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9621" y="1290621"/>
            <a:ext cx="38325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 это Венера – одна из ближайших </a:t>
            </a:r>
          </a:p>
          <a:p>
            <a:r>
              <a:rPr lang="ru-RU" dirty="0" smtClean="0"/>
              <a:t>к Земле планет. Она окутана </a:t>
            </a:r>
            <a:r>
              <a:rPr lang="ru-RU" dirty="0" err="1" smtClean="0"/>
              <a:t>атмо</a:t>
            </a:r>
            <a:r>
              <a:rPr lang="ru-RU" dirty="0" smtClean="0"/>
              <a:t>-</a:t>
            </a:r>
          </a:p>
          <a:p>
            <a:r>
              <a:rPr lang="ru-RU" dirty="0" smtClean="0"/>
              <a:t>сферой  двадцатикилометровой</a:t>
            </a:r>
          </a:p>
          <a:p>
            <a:r>
              <a:rPr lang="ru-RU" dirty="0" smtClean="0"/>
              <a:t>высоты, поэтому невозможно </a:t>
            </a:r>
            <a:r>
              <a:rPr lang="ru-RU" dirty="0" err="1" smtClean="0"/>
              <a:t>уви</a:t>
            </a:r>
            <a:r>
              <a:rPr lang="ru-RU" dirty="0" smtClean="0"/>
              <a:t>-</a:t>
            </a:r>
          </a:p>
          <a:p>
            <a:r>
              <a:rPr lang="ru-RU" dirty="0"/>
              <a:t>д</a:t>
            </a:r>
            <a:r>
              <a:rPr lang="ru-RU" dirty="0" smtClean="0"/>
              <a:t>еть её поверхность. На Венере</a:t>
            </a:r>
          </a:p>
          <a:p>
            <a:r>
              <a:rPr lang="ru-RU" dirty="0" smtClean="0"/>
              <a:t>очень жарко – температура свыше</a:t>
            </a:r>
          </a:p>
          <a:p>
            <a:r>
              <a:rPr lang="ru-RU" dirty="0" smtClean="0"/>
              <a:t>500 градусов, ведь она ближе к </a:t>
            </a:r>
          </a:p>
          <a:p>
            <a:r>
              <a:rPr lang="ru-RU" dirty="0" smtClean="0"/>
              <a:t>Солнцу, чем земля, а плотная </a:t>
            </a:r>
            <a:r>
              <a:rPr lang="ru-RU" dirty="0" err="1" smtClean="0"/>
              <a:t>атмо</a:t>
            </a:r>
            <a:r>
              <a:rPr lang="ru-RU" dirty="0" smtClean="0"/>
              <a:t>-</a:t>
            </a:r>
          </a:p>
          <a:p>
            <a:r>
              <a:rPr lang="ru-RU" dirty="0" smtClean="0"/>
              <a:t>сфера способствует парниковому </a:t>
            </a:r>
          </a:p>
          <a:p>
            <a:r>
              <a:rPr lang="ru-RU" dirty="0" smtClean="0"/>
              <a:t>эффекту. Атмосфера Венеры </a:t>
            </a:r>
            <a:r>
              <a:rPr lang="ru-RU" dirty="0" err="1" smtClean="0"/>
              <a:t>враж</a:t>
            </a:r>
            <a:r>
              <a:rPr lang="ru-RU" dirty="0" smtClean="0"/>
              <a:t>-</a:t>
            </a:r>
          </a:p>
          <a:p>
            <a:r>
              <a:rPr lang="ru-RU" dirty="0" err="1"/>
              <a:t>д</a:t>
            </a:r>
            <a:r>
              <a:rPr lang="ru-RU" dirty="0" err="1" smtClean="0"/>
              <a:t>ебна</a:t>
            </a:r>
            <a:r>
              <a:rPr lang="ru-RU" dirty="0" smtClean="0"/>
              <a:t> всему живому, ведь она </a:t>
            </a:r>
            <a:r>
              <a:rPr lang="ru-RU" dirty="0" err="1" smtClean="0"/>
              <a:t>сос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тоит</a:t>
            </a:r>
            <a:r>
              <a:rPr lang="ru-RU" dirty="0" smtClean="0"/>
              <a:t> из  углекислого газа с примесью</a:t>
            </a:r>
          </a:p>
          <a:p>
            <a:r>
              <a:rPr lang="ru-RU" dirty="0" smtClean="0"/>
              <a:t>серной кислоты. Поэтому также и </a:t>
            </a:r>
          </a:p>
          <a:p>
            <a:r>
              <a:rPr lang="ru-RU" dirty="0"/>
              <a:t>с</a:t>
            </a:r>
            <a:r>
              <a:rPr lang="ru-RU" dirty="0" smtClean="0"/>
              <a:t>пускаемые исследовательские </a:t>
            </a:r>
          </a:p>
          <a:p>
            <a:r>
              <a:rPr lang="ru-RU" dirty="0" smtClean="0"/>
              <a:t>аппараты  на поверхности этой</a:t>
            </a:r>
          </a:p>
          <a:p>
            <a:r>
              <a:rPr lang="ru-RU" dirty="0" smtClean="0"/>
              <a:t>планеты быстро выходят из строя.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ени колец Сатурна на поверхности планеты кажутся тонкими полоскам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285" y="0"/>
            <a:ext cx="881742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500042"/>
            <a:ext cx="7475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Сатурн – красивейшая планета Солнечной системы благодаря своим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кольцам – учёные до сих пор не сошлись во мнении о составе этих колец.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чной вид земли со спутн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59234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Самая красивая планета солнечной системы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онечно же Земля, голубая из-за большого количества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кеанов и морей, зелёная благодаря лесам и джунглям,</a:t>
            </a:r>
          </a:p>
          <a:p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ветящаяся ночью миллиардами огоньков наших городов</a:t>
            </a:r>
          </a:p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и  трасс.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322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Солнечная система</vt:lpstr>
      <vt:lpstr>Земля – наш общий дом</vt:lpstr>
      <vt:lpstr>Наша планета является частью Солнечной системы</vt:lpstr>
      <vt:lpstr>Слайд 4</vt:lpstr>
      <vt:lpstr>Юпитер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ax</dc:creator>
  <cp:lastModifiedBy>кам</cp:lastModifiedBy>
  <cp:revision>16</cp:revision>
  <dcterms:created xsi:type="dcterms:W3CDTF">2014-09-10T11:35:15Z</dcterms:created>
  <dcterms:modified xsi:type="dcterms:W3CDTF">2014-10-19T14:44:04Z</dcterms:modified>
</cp:coreProperties>
</file>