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2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7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39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0;&#1051;&#1040;&#1057;&#1057;&#1053;&#1067;&#1045;%20&#1063;&#1040;&#1057;&#1067;\&#1052;&#1080;&#1088;,%20&#1082;&#1086;&#1090;&#1086;&#1088;&#1099;&#1081;%20&#1084;&#1077;&#1085;&#1103;%20&#1086;&#1082;&#1088;&#1091;&#1078;&#1072;&#1077;&#1090;\29275331519686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8286776" cy="226325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Солнце светит нам с утра,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Классный час начать пора.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rshel.narod.ru/r/f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helexov.ru/files/_resize/e5/a6/600_400_901e0a1666ae1f7569389e7c1e04db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4" cy="6880942"/>
          </a:xfrm>
          <a:prstGeom prst="rect">
            <a:avLst/>
          </a:prstGeom>
          <a:noFill/>
        </p:spPr>
      </p:pic>
      <p:pic>
        <p:nvPicPr>
          <p:cNvPr id="24580" name="Picture 4" descr="http://www.shelexov.ru/files/_resize/43/84/600_400_20eb5f511c37d9027596da69e5d2011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6700" y="1928802"/>
            <a:ext cx="50673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3/75/591/75591956_nasait050820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357430"/>
            <a:ext cx="4845571" cy="3994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214423"/>
            <a:ext cx="4543914" cy="2286016"/>
          </a:xfrm>
        </p:spPr>
        <p:txBody>
          <a:bodyPr>
            <a:noAutofit/>
          </a:bodyPr>
          <a:lstStyle/>
          <a:p>
            <a:r>
              <a:rPr lang="ru-RU" sz="9600" dirty="0" smtClean="0"/>
              <a:t>«7+Я»</a:t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5143512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СЕМЬЯ</a:t>
            </a:r>
          </a:p>
          <a:p>
            <a:endParaRPr lang="ru-RU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1.liveinternet.ru/images/attach/c/2/72/341/72341882_1300647999_2b3562bbf2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Shkola_vipusknoy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8938214" cy="5715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7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96872" cy="3929070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\Рабочий стол\1322060945_rrrrr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0"/>
            <a:ext cx="4238628" cy="3178971"/>
          </a:xfrm>
          <a:prstGeom prst="rect">
            <a:avLst/>
          </a:prstGeom>
          <a:noFill/>
        </p:spPr>
      </p:pic>
      <p:pic>
        <p:nvPicPr>
          <p:cNvPr id="28676" name="Picture 4" descr="C:\Documents and Settings\Admin\Рабочий стол\87073322_large_6454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00438"/>
            <a:ext cx="2834660" cy="2214578"/>
          </a:xfrm>
          <a:prstGeom prst="rect">
            <a:avLst/>
          </a:prstGeom>
          <a:noFill/>
        </p:spPr>
      </p:pic>
      <p:pic>
        <p:nvPicPr>
          <p:cNvPr id="28677" name="Picture 5" descr="C:\Documents and Settings\Admin\Рабочий стол\p61_novyiyrisunok-8-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5789" y="2786034"/>
            <a:ext cx="5648211" cy="4071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1.tcdn.ru/assets/att/a8/7a/3719902_49791_5439029_09954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29091" cy="2643182"/>
          </a:xfrm>
          <a:prstGeom prst="rect">
            <a:avLst/>
          </a:prstGeom>
          <a:noFill/>
        </p:spPr>
      </p:pic>
      <p:pic>
        <p:nvPicPr>
          <p:cNvPr id="29702" name="Picture 6" descr="http://website.yutrk.tv/images/images_from_users/%D0%B4%D1%80%D1%83%D0%B7%D1%8C%D1%8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0"/>
            <a:ext cx="3714776" cy="2786082"/>
          </a:xfrm>
          <a:prstGeom prst="rect">
            <a:avLst/>
          </a:prstGeom>
          <a:noFill/>
        </p:spPr>
      </p:pic>
      <p:pic>
        <p:nvPicPr>
          <p:cNvPr id="29704" name="Picture 8" descr="http://s001.radikal.ru/i193/1210/20/791f2e799a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0098" y="2714620"/>
            <a:ext cx="3619525" cy="2714644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2/67/298/67298756_1291191766_druzhbanu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3225" y="2219324"/>
            <a:ext cx="6200775" cy="4638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020314" cy="226325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«Мир, который нас окружает»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tihi.ru/pics/2012/12/05/49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Родина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2927533151968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08/03/14/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280004" cy="2857496"/>
          </a:xfrm>
          <a:prstGeom prst="rect">
            <a:avLst/>
          </a:prstGeom>
          <a:noFill/>
        </p:spPr>
      </p:pic>
      <p:pic>
        <p:nvPicPr>
          <p:cNvPr id="1028" name="Picture 4" descr="http://900igr.net/datas/geografija/Rossija-Rodina-moja/0019-019-Rossija-Rodina-moj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65" y="3000348"/>
            <a:ext cx="5143535" cy="3857652"/>
          </a:xfrm>
          <a:prstGeom prst="rect">
            <a:avLst/>
          </a:prstGeom>
          <a:noFill/>
        </p:spPr>
      </p:pic>
      <p:pic>
        <p:nvPicPr>
          <p:cNvPr id="1030" name="Picture 6" descr="http://voydod.at.ua/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09" y="0"/>
            <a:ext cx="5032411" cy="3357562"/>
          </a:xfrm>
          <a:prstGeom prst="rect">
            <a:avLst/>
          </a:prstGeom>
          <a:noFill/>
        </p:spPr>
      </p:pic>
      <p:pic>
        <p:nvPicPr>
          <p:cNvPr id="1032" name="Picture 8" descr="http://yadeva.ru/wp-content/uploads/2013/01/0a086f91b0561e24a812908b1d16519e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857496"/>
            <a:ext cx="5317643" cy="4000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jplus.ru/img4/m/a/maxxwozz/pussi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44000" cy="51506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stenku.ru/images/ProsmotrPutin/1Nafoneflag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47160"/>
            <a:ext cx="4786346" cy="65108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192880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В. В. Путин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lin-demianovo.ru/wp-content/uploads/2013/05/19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3571868" cy="3845712"/>
          </a:xfrm>
          <a:prstGeom prst="rect">
            <a:avLst/>
          </a:prstGeom>
          <a:noFill/>
        </p:spPr>
      </p:pic>
      <p:pic>
        <p:nvPicPr>
          <p:cNvPr id="19460" name="Picture 4" descr="http://www.games.lt/w/news/22714.jpg?t=12885740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01" y="3286124"/>
            <a:ext cx="5652199" cy="3571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ava.ru/images/5974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Мир, чистота.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14351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Энергия, сила.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Вера и верность.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iddle.ru/album/msk/01/spass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outdoors.ru/foto/album/22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images.vector-images.com/38/shelehov_city_co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5548" y="0"/>
            <a:ext cx="3138452" cy="4071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TS102895269</Template>
  <TotalTime>65</TotalTime>
  <Words>35</Words>
  <Application>Microsoft Office PowerPoint</Application>
  <PresentationFormat>Экран (4:3)</PresentationFormat>
  <Paragraphs>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Back to School 16x9</vt:lpstr>
      <vt:lpstr>Солнце светит нам с утра, Классный час начать пора.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«7+Я» </vt:lpstr>
      <vt:lpstr>Слайд 13</vt:lpstr>
      <vt:lpstr>Слайд 14</vt:lpstr>
      <vt:lpstr>Слайд 15</vt:lpstr>
      <vt:lpstr>Слайд 16</vt:lpstr>
      <vt:lpstr>«Мир, который нас окружает»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2013-11-08T23:30:10Z</dcterms:modified>
</cp:coreProperties>
</file>