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5" r:id="rId3"/>
    <p:sldId id="263" r:id="rId4"/>
    <p:sldId id="262" r:id="rId5"/>
    <p:sldId id="264" r:id="rId6"/>
    <p:sldId id="256" r:id="rId7"/>
    <p:sldId id="257" r:id="rId8"/>
    <p:sldId id="258" r:id="rId9"/>
    <p:sldId id="259" r:id="rId10"/>
    <p:sldId id="260" r:id="rId11"/>
    <p:sldId id="269" r:id="rId12"/>
    <p:sldId id="267" r:id="rId13"/>
    <p:sldId id="268" r:id="rId14"/>
    <p:sldId id="270" r:id="rId15"/>
    <p:sldId id="271" r:id="rId16"/>
    <p:sldId id="273" r:id="rId17"/>
    <p:sldId id="272" r:id="rId18"/>
    <p:sldId id="27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45" d="100"/>
          <a:sy n="45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B6F9-17E0-4162-97CA-EDC9DBEC65D8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B51E-AB60-4464-AADF-4423EC292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B51E-AB60-4464-AADF-4423EC29234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b_sv_01\&#1052;&#1086;&#1080;%20&#1076;&#1086;&#1082;&#1091;&#1084;&#1077;&#1085;&#1090;&#1099;\Downloads\&#1042;&#1077;&#1089;&#1085;&#1072;%20-%20&#1042;&#1080;&#1074;&#1072;&#1083;&#1100;&#1076;&#1080;%20(mp3ostrov.com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b_sv_01\&#1056;&#1072;&#1073;&#1086;&#1095;&#1080;&#1081;%20&#1089;&#1090;&#1086;&#1083;\maslenica-razrumjanymi_blinami%20(mp3cut.net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Пришла весна – красна!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3-399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229600" cy="6553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3929"/>
            <a:ext cx="8229600" cy="6227805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381000"/>
            <a:ext cx="505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 – Встреча!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ннннннн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53400" cy="60198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54395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 - </a:t>
            </a:r>
            <a:r>
              <a:rPr lang="ru-RU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заигрыш</a:t>
            </a: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шшшшшшшшшш.jpg"/>
          <p:cNvPicPr>
            <a:picLocks noChangeAspect="1"/>
          </p:cNvPicPr>
          <p:nvPr/>
        </p:nvPicPr>
        <p:blipFill>
          <a:blip r:embed="rId2" cstate="print"/>
          <a:srcRect l="4866" t="3333" r="2676" b="3333"/>
          <a:stretch>
            <a:fillRect/>
          </a:stretch>
        </p:blipFill>
        <p:spPr>
          <a:xfrm>
            <a:off x="304800" y="228600"/>
            <a:ext cx="4343400" cy="6400800"/>
          </a:xfrm>
          <a:prstGeom prst="round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rcRect l="7143" t="8889" r="7143" b="6667"/>
          <a:stretch>
            <a:fillRect/>
          </a:stretch>
        </p:blipFill>
        <p:spPr>
          <a:xfrm>
            <a:off x="4648200" y="228600"/>
            <a:ext cx="4267200" cy="64008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47662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- лакомка!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рррррр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153399" cy="58674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81939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 – разгуляй четверток!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пппппппппп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63246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722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 – тещины вечерки!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лллллл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8229599" cy="5638801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0995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 – </a:t>
            </a:r>
            <a:r>
              <a:rPr lang="ru-RU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золовкины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посиделки!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035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 – прощенный день!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аааааааа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53400" cy="5334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свидания!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встреч!!!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331a5d4c7ece3b723f181ac936d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Весна - Вивальд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0704223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ae10563dac4b142bbaf6dbe048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s-masl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0285" y="0"/>
            <a:ext cx="687399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 А С Л Е Н И Ц А !!!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maslenica-po-zapadnom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7" name="Рисунок 6" descr="maslenitsa2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4419599" cy="3581400"/>
          </a:xfrm>
          <a:prstGeom prst="rect">
            <a:avLst/>
          </a:prstGeom>
        </p:spPr>
      </p:pic>
      <p:pic>
        <p:nvPicPr>
          <p:cNvPr id="17" name="Рисунок 16" descr="1265638196_16.jpg"/>
          <p:cNvPicPr>
            <a:picLocks noChangeAspect="1"/>
          </p:cNvPicPr>
          <p:nvPr/>
        </p:nvPicPr>
        <p:blipFill>
          <a:blip r:embed="rId6" cstate="print"/>
          <a:srcRect r="4918"/>
          <a:stretch>
            <a:fillRect/>
          </a:stretch>
        </p:blipFill>
        <p:spPr>
          <a:xfrm>
            <a:off x="0" y="3286125"/>
            <a:ext cx="4419600" cy="3571875"/>
          </a:xfrm>
          <a:prstGeom prst="rect">
            <a:avLst/>
          </a:prstGeom>
        </p:spPr>
      </p:pic>
      <p:pic>
        <p:nvPicPr>
          <p:cNvPr id="19" name="Рисунок 18" descr="btov201001280513072059174574.jpg"/>
          <p:cNvPicPr>
            <a:picLocks noChangeAspect="1"/>
          </p:cNvPicPr>
          <p:nvPr/>
        </p:nvPicPr>
        <p:blipFill>
          <a:blip r:embed="rId7" cstate="print"/>
          <a:srcRect l="25500" t="6228" r="12500" b="19033"/>
          <a:stretch>
            <a:fillRect/>
          </a:stretch>
        </p:blipFill>
        <p:spPr>
          <a:xfrm>
            <a:off x="4419600" y="3260361"/>
            <a:ext cx="4724400" cy="35976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-304800"/>
            <a:ext cx="4198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Народные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0" y="3124200"/>
            <a:ext cx="3340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гуляния</a:t>
            </a:r>
            <a:endParaRPr lang="ru-RU" sz="72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8" name="maslenica-razrumjanymi_blinami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f6b_b5a0b38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667000"/>
            <a:ext cx="5867400" cy="3962400"/>
          </a:xfrm>
          <a:prstGeom prst="rect">
            <a:avLst/>
          </a:prstGeom>
        </p:spPr>
      </p:pic>
      <p:pic>
        <p:nvPicPr>
          <p:cNvPr id="7" name="Рисунок 6" descr="78633734_large_4524271_f7cd73a9bc8d.jpg"/>
          <p:cNvPicPr>
            <a:picLocks noChangeAspect="1"/>
          </p:cNvPicPr>
          <p:nvPr/>
        </p:nvPicPr>
        <p:blipFill>
          <a:blip r:embed="rId3" cstate="print"/>
          <a:srcRect l="6667" t="11765" r="6667" b="5882"/>
          <a:stretch>
            <a:fillRect/>
          </a:stretch>
        </p:blipFill>
        <p:spPr>
          <a:xfrm>
            <a:off x="5410200" y="0"/>
            <a:ext cx="3733800" cy="2590800"/>
          </a:xfrm>
          <a:prstGeom prst="rect">
            <a:avLst/>
          </a:prstGeom>
        </p:spPr>
      </p:pic>
      <p:pic>
        <p:nvPicPr>
          <p:cNvPr id="8" name="Рисунок 7" descr="7bIRBd9v7-Y.jpg"/>
          <p:cNvPicPr>
            <a:picLocks noChangeAspect="1"/>
          </p:cNvPicPr>
          <p:nvPr/>
        </p:nvPicPr>
        <p:blipFill>
          <a:blip r:embed="rId4" cstate="print"/>
          <a:srcRect l="17699" t="9926" r="18142"/>
          <a:stretch>
            <a:fillRect/>
          </a:stretch>
        </p:blipFill>
        <p:spPr>
          <a:xfrm>
            <a:off x="152400" y="228600"/>
            <a:ext cx="2209800" cy="2766060"/>
          </a:xfrm>
          <a:prstGeom prst="rect">
            <a:avLst/>
          </a:prstGeom>
        </p:spPr>
      </p:pic>
      <p:pic>
        <p:nvPicPr>
          <p:cNvPr id="9" name="Рисунок 8" descr="sourcream-2.jpg"/>
          <p:cNvPicPr>
            <a:picLocks noChangeAspect="1"/>
          </p:cNvPicPr>
          <p:nvPr/>
        </p:nvPicPr>
        <p:blipFill>
          <a:blip r:embed="rId5" cstate="print"/>
          <a:srcRect l="12500" t="12500" r="12500" b="12500"/>
          <a:stretch>
            <a:fillRect/>
          </a:stretch>
        </p:blipFill>
        <p:spPr>
          <a:xfrm>
            <a:off x="0" y="3657600"/>
            <a:ext cx="2971800" cy="2971800"/>
          </a:xfrm>
          <a:prstGeom prst="rect">
            <a:avLst/>
          </a:prstGeom>
        </p:spPr>
      </p:pic>
      <p:pic>
        <p:nvPicPr>
          <p:cNvPr id="10" name="Рисунок 9" descr="4_0.jpg"/>
          <p:cNvPicPr>
            <a:picLocks noChangeAspect="1"/>
          </p:cNvPicPr>
          <p:nvPr/>
        </p:nvPicPr>
        <p:blipFill>
          <a:blip r:embed="rId6" cstate="print"/>
          <a:srcRect l="11201" t="3333" r="15396" b="6667"/>
          <a:stretch>
            <a:fillRect/>
          </a:stretch>
        </p:blipFill>
        <p:spPr>
          <a:xfrm>
            <a:off x="2362200" y="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3664.jpg"/>
          <p:cNvPicPr>
            <a:picLocks noChangeAspect="1"/>
          </p:cNvPicPr>
          <p:nvPr/>
        </p:nvPicPr>
        <p:blipFill>
          <a:blip r:embed="rId2" cstate="print"/>
          <a:srcRect l="3893" r="2676"/>
          <a:stretch>
            <a:fillRect/>
          </a:stretch>
        </p:blipFill>
        <p:spPr>
          <a:xfrm>
            <a:off x="0" y="304800"/>
            <a:ext cx="3657600" cy="6553200"/>
          </a:xfrm>
          <a:prstGeom prst="rect">
            <a:avLst/>
          </a:prstGeom>
        </p:spPr>
      </p:pic>
      <p:pic>
        <p:nvPicPr>
          <p:cNvPr id="9" name="Рисунок 8" descr="33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850" y="381000"/>
            <a:ext cx="3105150" cy="6172200"/>
          </a:xfrm>
          <a:prstGeom prst="rect">
            <a:avLst/>
          </a:prstGeom>
        </p:spPr>
      </p:pic>
      <p:pic>
        <p:nvPicPr>
          <p:cNvPr id="13" name="Рисунок 12" descr="bliny (1).jpg"/>
          <p:cNvPicPr>
            <a:picLocks noChangeAspect="1"/>
          </p:cNvPicPr>
          <p:nvPr/>
        </p:nvPicPr>
        <p:blipFill>
          <a:blip r:embed="rId4" cstate="print"/>
          <a:srcRect l="5823" r="6830"/>
          <a:stretch>
            <a:fillRect/>
          </a:stretch>
        </p:blipFill>
        <p:spPr>
          <a:xfrm>
            <a:off x="2895600" y="3581400"/>
            <a:ext cx="3429000" cy="2800350"/>
          </a:xfrm>
          <a:prstGeom prst="rect">
            <a:avLst/>
          </a:prstGeom>
        </p:spPr>
      </p:pic>
      <p:pic>
        <p:nvPicPr>
          <p:cNvPr id="14" name="Рисунок 13" descr="x_b84ca5f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0"/>
            <a:ext cx="2649717" cy="2604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lenica_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7010400" cy="68580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03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Чучело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638800"/>
            <a:ext cx="4055919" cy="10156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масленицы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52</Words>
  <Application>Microsoft Office PowerPoint</Application>
  <PresentationFormat>Экран (4:3)</PresentationFormat>
  <Paragraphs>15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До свидания! 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Children</cp:lastModifiedBy>
  <cp:revision>40</cp:revision>
  <dcterms:modified xsi:type="dcterms:W3CDTF">2013-03-15T05:19:03Z</dcterms:modified>
</cp:coreProperties>
</file>