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39" autoAdjust="0"/>
  </p:normalViewPr>
  <p:slideViewPr>
    <p:cSldViewPr>
      <p:cViewPr varScale="1">
        <p:scale>
          <a:sx n="102" d="100"/>
          <a:sy n="102" d="100"/>
        </p:scale>
        <p:origin x="-9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C796F-4D0E-4C92-BE06-8311BD224C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0662-9310-4988-8107-4D1859A7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64399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б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786190"/>
            <a:ext cx="2700615" cy="2295523"/>
          </a:xfrm>
          <a:prstGeom prst="rect">
            <a:avLst/>
          </a:prstGeom>
        </p:spPr>
      </p:pic>
      <p:pic>
        <p:nvPicPr>
          <p:cNvPr id="5" name="Рисунок 4" descr="пом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3317154" cy="2062164"/>
          </a:xfrm>
          <a:prstGeom prst="rect">
            <a:avLst/>
          </a:prstGeom>
        </p:spPr>
      </p:pic>
      <p:pic>
        <p:nvPicPr>
          <p:cNvPr id="6" name="Рисунок 5" descr="мор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2077" y="142852"/>
            <a:ext cx="4261923" cy="3076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182" y="2071678"/>
            <a:ext cx="1117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.jpg"/>
          <p:cNvPicPr>
            <a:picLocks noChangeAspect="1"/>
          </p:cNvPicPr>
          <p:nvPr/>
        </p:nvPicPr>
        <p:blipFill>
          <a:blip r:embed="rId3" cstate="print"/>
          <a:srcRect t="5136" b="4968"/>
          <a:stretch>
            <a:fillRect/>
          </a:stretch>
        </p:blipFill>
        <p:spPr>
          <a:xfrm>
            <a:off x="714348" y="214290"/>
            <a:ext cx="2452688" cy="2428892"/>
          </a:xfrm>
          <a:prstGeom prst="rect">
            <a:avLst/>
          </a:prstGeom>
        </p:spPr>
      </p:pic>
      <p:pic>
        <p:nvPicPr>
          <p:cNvPr id="4" name="Рисунок 3" descr="п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00438"/>
            <a:ext cx="3905256" cy="2593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1928802"/>
            <a:ext cx="1117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3i9ip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571480"/>
            <a:ext cx="4022250" cy="246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_8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86124"/>
            <a:ext cx="3680026" cy="2876554"/>
          </a:xfrm>
          <a:prstGeom prst="rect">
            <a:avLst/>
          </a:prstGeom>
        </p:spPr>
      </p:pic>
      <p:pic>
        <p:nvPicPr>
          <p:cNvPr id="3" name="Рисунок 2" descr="-kartow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357091" cy="2896681"/>
          </a:xfrm>
          <a:prstGeom prst="rect">
            <a:avLst/>
          </a:prstGeom>
        </p:spPr>
      </p:pic>
      <p:pic>
        <p:nvPicPr>
          <p:cNvPr id="4" name="Рисунок 3" descr="лук.jpg"/>
          <p:cNvPicPr>
            <a:picLocks noChangeAspect="1"/>
          </p:cNvPicPr>
          <p:nvPr/>
        </p:nvPicPr>
        <p:blipFill>
          <a:blip r:embed="rId4" cstate="print"/>
          <a:srcRect b="6614"/>
          <a:stretch>
            <a:fillRect/>
          </a:stretch>
        </p:blipFill>
        <p:spPr>
          <a:xfrm>
            <a:off x="500034" y="714356"/>
            <a:ext cx="3131675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2143116"/>
            <a:ext cx="1064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2071678"/>
            <a:ext cx="851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misirinfayda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71480"/>
            <a:ext cx="2829723" cy="2214566"/>
          </a:xfrm>
          <a:prstGeom prst="rect">
            <a:avLst/>
          </a:prstGeom>
        </p:spPr>
      </p:pic>
      <p:pic>
        <p:nvPicPr>
          <p:cNvPr id="4" name="Рисунок 3" descr="40893154335_opygzxtdsauohuswtjy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3719064" cy="2466979"/>
          </a:xfrm>
          <a:prstGeom prst="rect">
            <a:avLst/>
          </a:prstGeom>
        </p:spPr>
      </p:pic>
      <p:pic>
        <p:nvPicPr>
          <p:cNvPr id="6" name="Рисунок 5" descr="74473941_1920flower_1__19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571876"/>
            <a:ext cx="357190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2357430"/>
            <a:ext cx="108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5895365_3841237_137802.jpg"/>
          <p:cNvPicPr>
            <a:picLocks noChangeAspect="1"/>
          </p:cNvPicPr>
          <p:nvPr/>
        </p:nvPicPr>
        <p:blipFill>
          <a:blip r:embed="rId2" cstate="print"/>
          <a:srcRect b="5778"/>
          <a:stretch>
            <a:fillRect/>
          </a:stretch>
        </p:blipFill>
        <p:spPr>
          <a:xfrm>
            <a:off x="2571736" y="3571876"/>
            <a:ext cx="4286280" cy="2857520"/>
          </a:xfrm>
          <a:prstGeom prst="rect">
            <a:avLst/>
          </a:prstGeom>
        </p:spPr>
      </p:pic>
      <p:pic>
        <p:nvPicPr>
          <p:cNvPr id="6" name="Рисунок 5" descr="beetroot43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095750" cy="2857500"/>
          </a:xfrm>
          <a:prstGeom prst="rect">
            <a:avLst/>
          </a:prstGeom>
        </p:spPr>
      </p:pic>
      <p:pic>
        <p:nvPicPr>
          <p:cNvPr id="7" name="Рисунок 6" descr="0000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646" y="285728"/>
            <a:ext cx="3727354" cy="297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kd45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449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  Морковь   Крупа   Сыр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71678"/>
            <a:ext cx="478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Пирожок    Котлета Рыба   Чай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286124"/>
            <a:ext cx="657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Помидор  Творог  Масло Печенье   Лимон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643446"/>
            <a:ext cx="265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Свекла   Молоко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00010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07167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Шкаф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4643446"/>
            <a:ext cx="258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 Кисель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4643446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1649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85860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1285860"/>
            <a:ext cx="571504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</a:t>
            </a:r>
            <a:r>
              <a:rPr lang="ru-RU" dirty="0" err="1" smtClean="0">
                <a:solidFill>
                  <a:srgbClr val="C00000"/>
                </a:solidFill>
              </a:rPr>
              <a:t>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6116" y="135729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4500562" y="1214422"/>
            <a:ext cx="642942" cy="857256"/>
          </a:xfrm>
          <a:prstGeom prst="flowChartDecision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428736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86578" y="1285860"/>
            <a:ext cx="714380" cy="6429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428868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232" y="242886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500306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4286248" y="2285992"/>
            <a:ext cx="642942" cy="857256"/>
          </a:xfrm>
          <a:prstGeom prst="flowChartDecision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214942" y="2428868"/>
            <a:ext cx="714380" cy="6429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43636" y="2500306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15206" y="2500306"/>
            <a:ext cx="571504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в стол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86124"/>
            <a:ext cx="5643602" cy="341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52947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унываю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улыбка на лице,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принимаю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А В 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Витамин-K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214686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286124"/>
            <a:ext cx="4643438" cy="3571876"/>
          </a:xfrm>
          <a:prstGeom prst="rect">
            <a:avLst/>
          </a:prstGeom>
        </p:spPr>
      </p:pic>
      <p:pic>
        <p:nvPicPr>
          <p:cNvPr id="4" name="Рисунок 3" descr="р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143248"/>
            <a:ext cx="4500561" cy="3714752"/>
          </a:xfrm>
          <a:prstGeom prst="rect">
            <a:avLst/>
          </a:prstGeom>
        </p:spPr>
      </p:pic>
      <p:pic>
        <p:nvPicPr>
          <p:cNvPr id="5" name="Рисунок 4" descr="тру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0"/>
            <a:ext cx="4643438" cy="3286124"/>
          </a:xfrm>
          <a:prstGeom prst="rect">
            <a:avLst/>
          </a:prstGeom>
        </p:spPr>
      </p:pic>
      <p:pic>
        <p:nvPicPr>
          <p:cNvPr id="6" name="Рисунок 5" descr="фи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00562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duktovaya_kor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143248"/>
            <a:ext cx="4857784" cy="3500462"/>
          </a:xfrm>
          <a:prstGeom prst="rect">
            <a:avLst/>
          </a:prstGeom>
        </p:spPr>
      </p:pic>
      <p:pic>
        <p:nvPicPr>
          <p:cNvPr id="3" name="Рисунок 2" descr="п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4810132" cy="250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000108"/>
            <a:ext cx="2990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714612" y="1785926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0628" y="178592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0100" y="2428868"/>
            <a:ext cx="3128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Растительные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2500306"/>
            <a:ext cx="23203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357562"/>
            <a:ext cx="33336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Растительное масло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286124"/>
            <a:ext cx="15275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46395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ru-RU" sz="6000" dirty="0" smtClean="0">
                <a:solidFill>
                  <a:srgbClr val="00B050"/>
                </a:solidFill>
              </a:rPr>
              <a:t>Т</a:t>
            </a:r>
            <a:r>
              <a:rPr lang="ru-RU" sz="6000" dirty="0" smtClean="0">
                <a:solidFill>
                  <a:srgbClr val="0070C0"/>
                </a:solidFill>
              </a:rPr>
              <a:t>А</a:t>
            </a:r>
            <a:r>
              <a:rPr lang="ru-RU" sz="6000" dirty="0" smtClean="0">
                <a:solidFill>
                  <a:srgbClr val="7030A0"/>
                </a:solidFill>
              </a:rPr>
              <a:t>М</a:t>
            </a:r>
            <a:r>
              <a:rPr lang="ru-RU" sz="6000" dirty="0" smtClean="0">
                <a:solidFill>
                  <a:schemeClr val="accent3"/>
                </a:solidFill>
              </a:rPr>
              <a:t>И</a:t>
            </a:r>
            <a:r>
              <a:rPr lang="ru-RU" sz="6000" dirty="0" smtClean="0">
                <a:solidFill>
                  <a:srgbClr val="92D050"/>
                </a:solidFill>
              </a:rPr>
              <a:t>Н</a:t>
            </a:r>
            <a:r>
              <a:rPr lang="ru-RU" sz="6000" dirty="0" smtClean="0">
                <a:solidFill>
                  <a:srgbClr val="FFFF00"/>
                </a:solidFill>
              </a:rPr>
              <a:t>Ы</a:t>
            </a:r>
          </a:p>
          <a:p>
            <a:endParaRPr lang="ru-RU" dirty="0"/>
          </a:p>
        </p:txBody>
      </p:sp>
      <p:pic>
        <p:nvPicPr>
          <p:cNvPr id="3" name="Рисунок 2" descr="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71678"/>
            <a:ext cx="7620000" cy="421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6" y="0"/>
            <a:ext cx="9134494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58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Поток</vt:lpstr>
      <vt:lpstr>1_Поток</vt:lpstr>
      <vt:lpstr>2_Поток</vt:lpstr>
      <vt:lpstr>3_Поток</vt:lpstr>
      <vt:lpstr>4_Поток</vt:lpstr>
      <vt:lpstr>Официальная</vt:lpstr>
      <vt:lpstr>Открытая</vt:lpstr>
      <vt:lpstr>1_Открытая</vt:lpstr>
      <vt:lpstr>2_Открытая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2013-11-08T18:16:58Z</dcterms:modified>
</cp:coreProperties>
</file>