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1" r:id="rId2"/>
    <p:sldId id="256" r:id="rId3"/>
    <p:sldId id="257" r:id="rId4"/>
    <p:sldId id="258" r:id="rId5"/>
    <p:sldId id="260" r:id="rId6"/>
    <p:sldId id="262" r:id="rId7"/>
    <p:sldId id="263" r:id="rId8"/>
    <p:sldId id="264" r:id="rId9"/>
    <p:sldId id="266" r:id="rId10"/>
    <p:sldId id="265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8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035FC-E9DF-4E84-B4F6-B7E585931A84}" type="datetimeFigureOut">
              <a:rPr lang="ru-RU" smtClean="0"/>
              <a:t>11.10.2013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2D4AD-6982-4C87-88AC-CE9AC6FA292F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035FC-E9DF-4E84-B4F6-B7E585931A84}" type="datetimeFigureOut">
              <a:rPr lang="ru-RU" smtClean="0"/>
              <a:t>11.10.2013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2D4AD-6982-4C87-88AC-CE9AC6FA29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035FC-E9DF-4E84-B4F6-B7E585931A84}" type="datetimeFigureOut">
              <a:rPr lang="ru-RU" smtClean="0"/>
              <a:t>11.10.2013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2D4AD-6982-4C87-88AC-CE9AC6FA29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035FC-E9DF-4E84-B4F6-B7E585931A84}" type="datetimeFigureOut">
              <a:rPr lang="ru-RU" smtClean="0"/>
              <a:t>11.10.2013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2D4AD-6982-4C87-88AC-CE9AC6FA29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035FC-E9DF-4E84-B4F6-B7E585931A84}" type="datetimeFigureOut">
              <a:rPr lang="ru-RU" smtClean="0"/>
              <a:t>11.10.2013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2D4AD-6982-4C87-88AC-CE9AC6FA292F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035FC-E9DF-4E84-B4F6-B7E585931A84}" type="datetimeFigureOut">
              <a:rPr lang="ru-RU" smtClean="0"/>
              <a:t>11.10.2013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2D4AD-6982-4C87-88AC-CE9AC6FA29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035FC-E9DF-4E84-B4F6-B7E585931A84}" type="datetimeFigureOut">
              <a:rPr lang="ru-RU" smtClean="0"/>
              <a:t>11.10.2013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2D4AD-6982-4C87-88AC-CE9AC6FA29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035FC-E9DF-4E84-B4F6-B7E585931A84}" type="datetimeFigureOut">
              <a:rPr lang="ru-RU" smtClean="0"/>
              <a:t>11.10.2013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2D4AD-6982-4C87-88AC-CE9AC6FA29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035FC-E9DF-4E84-B4F6-B7E585931A84}" type="datetimeFigureOut">
              <a:rPr lang="ru-RU" smtClean="0"/>
              <a:t>11.10.2013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2D4AD-6982-4C87-88AC-CE9AC6FA29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035FC-E9DF-4E84-B4F6-B7E585931A84}" type="datetimeFigureOut">
              <a:rPr lang="ru-RU" smtClean="0"/>
              <a:t>11.10.2013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2D4AD-6982-4C87-88AC-CE9AC6FA29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035FC-E9DF-4E84-B4F6-B7E585931A84}" type="datetimeFigureOut">
              <a:rPr lang="ru-RU" smtClean="0"/>
              <a:t>11.10.2013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7C2D4AD-6982-4C87-88AC-CE9AC6FA292F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E5035FC-E9DF-4E84-B4F6-B7E585931A84}" type="datetimeFigureOut">
              <a:rPr lang="ru-RU" smtClean="0"/>
              <a:t>11.10.2013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7C2D4AD-6982-4C87-88AC-CE9AC6FA292F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g"/><Relationship Id="rId3" Type="http://schemas.openxmlformats.org/officeDocument/2006/relationships/image" Target="../media/image29.jpeg"/><Relationship Id="rId7" Type="http://schemas.openxmlformats.org/officeDocument/2006/relationships/image" Target="../media/image33.jp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10" Type="http://schemas.openxmlformats.org/officeDocument/2006/relationships/image" Target="../media/image36.jpg"/><Relationship Id="rId4" Type="http://schemas.openxmlformats.org/officeDocument/2006/relationships/image" Target="../media/image30.jpeg"/><Relationship Id="rId9" Type="http://schemas.openxmlformats.org/officeDocument/2006/relationships/image" Target="../media/image3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krovka-info.ru/sport/sport_kub_master4.php" TargetMode="External"/><Relationship Id="rId2" Type="http://schemas.openxmlformats.org/officeDocument/2006/relationships/hyperlink" Target="http://www.pokrovka-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2000">
              <a:schemeClr val="accent1"/>
            </a:gs>
            <a:gs pos="6000">
              <a:srgbClr val="FFFF00"/>
            </a:gs>
            <a:gs pos="75000">
              <a:srgbClr val="FFFF00"/>
            </a:gs>
            <a:gs pos="99000">
              <a:schemeClr val="accent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://im8-tub-ru.yandex.net/i?id=220436696-27-72&amp;n=21"/>
          <p:cNvSpPr>
            <a:spLocks noChangeAspect="1" noChangeArrowheads="1"/>
          </p:cNvSpPr>
          <p:nvPr/>
        </p:nvSpPr>
        <p:spPr bwMode="auto">
          <a:xfrm>
            <a:off x="155575" y="-685800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6680" y="1484784"/>
            <a:ext cx="6345520" cy="163121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000" b="1" cap="all" dirty="0" smtClean="0">
                <a:ln w="0"/>
                <a:solidFill>
                  <a:srgbClr val="CC0066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Примечательна Кубань не только курортными местами, где можно  всласть погреться под лучами южного солнца и вдоволь наплескаться в ласковых морских волнах, но…..</a:t>
            </a:r>
            <a:endParaRPr lang="ru-RU" sz="2000" b="1" cap="all" dirty="0">
              <a:ln w="0"/>
              <a:solidFill>
                <a:srgbClr val="CC0066"/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0" y="3393429"/>
            <a:ext cx="4939561" cy="343025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407296"/>
            <a:ext cx="3312368" cy="331236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88640"/>
            <a:ext cx="2568469" cy="1926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07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28" y="735471"/>
            <a:ext cx="5724128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Ушаков Дмитрий Аркадьевич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1988 г. рождения, кубанский спортсмен,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г.Ейск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прыжки на батуте, мастер спорта международного класса, член сборной России с 2000 г., чемпион России 2011г., финалист чемпионата Мира 2009, 2010, 2011, чемпион Европы в индивидуальных прыжках, Кубок России в синхронных прыжках в 2007г. Серебряный призёр XXX летних Олимпийских игр в Лондоне 2012 г.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688344"/>
            <a:ext cx="2657343" cy="301813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139952" y="4040273"/>
            <a:ext cx="4572000" cy="261610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Луканин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Владислав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1985г. рождения, Сочи, штангист, пятикратный чемпион Европы, двукратный призёр чемпионата мира, восемнадцатикратный победитель первенства России в весовой категории 56 кг., абсолютный чемпион Европы в весовой категории 62 кг..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919574"/>
            <a:ext cx="3810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61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864" y="811301"/>
            <a:ext cx="48117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Кудахов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Бесик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бронзовый призер по вольной борьбе XXIX Олимпийских игр в Пекине (Китай) 2008г. Четырёхкратный чемпион мира.</a:t>
            </a:r>
            <a:b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XXX Олимпийские летние Игры, Лондон, 2012г. – серебряная медаль, вольная борьба в весе до 60-ти кг.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728" y="811301"/>
            <a:ext cx="3921002" cy="260819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427984" y="3684907"/>
            <a:ext cx="4572000" cy="29238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Чернова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Татьяна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бронзовый призер, легкая атлетика, семиборье XXIX Олимпийских игр в Пекине (Китай) 2008г., дочь Людмилы Черновой золотого призера по бегу, эстафете 4 на 400 на Олимпиаде в Москве, 1980. XXX Олимпийские летние Игры, Лондон, 2012г.-бронзовая медаль.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68" y="3659867"/>
            <a:ext cx="4181400" cy="279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53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716016" y="834679"/>
            <a:ext cx="4302224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Лавров Андрей Иванович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родился в 1962г.   в г. Краснодаре , трёхкратный золотой чемпион Олимпийских игр по гандболу в 1988 XXIV  в г. Сеуле (Южная Корея ), в  1992  XXV  в г. Барселоне (Испания), в 2000г. XXVII в г. Сиднее (Австралия ), бронзовый в 2004 г. XXVIII в Афинах (Греция). Награжден медалью Герой труда Кубани.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052736"/>
            <a:ext cx="3892214" cy="263296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99592" y="4981009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Абакумова Мария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серебряный призер, копьеметательница XXIX Олимпийских игр в Пекине (Китай) 2008г. Результат 70м. 78 см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110" y="4323894"/>
            <a:ext cx="3214130" cy="2415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93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0">
              <a:srgbClr val="FFFF00"/>
            </a:gs>
            <a:gs pos="61000">
              <a:srgbClr val="FFFF00"/>
            </a:gs>
            <a:gs pos="38000">
              <a:srgbClr val="FFFF00"/>
            </a:gs>
            <a:gs pos="98000">
              <a:schemeClr val="tx2">
                <a:lumMod val="60000"/>
                <a:lumOff val="4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792" y="133707"/>
            <a:ext cx="615367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800" b="1" cap="all" spc="0" dirty="0" smtClean="0">
                <a:ln/>
                <a:solidFill>
                  <a:srgbClr val="CC0066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Кубан</a:t>
            </a:r>
            <a:r>
              <a:rPr lang="ru-RU" sz="2800" b="1" cap="all" dirty="0">
                <a:ln/>
                <a:solidFill>
                  <a:srgbClr val="CC0066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r>
              <a:rPr lang="ru-RU" sz="2800" b="1" cap="all" spc="0" dirty="0" smtClean="0">
                <a:ln/>
                <a:solidFill>
                  <a:srgbClr val="CC0066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готова </a:t>
            </a:r>
            <a:r>
              <a:rPr lang="ru-RU" sz="2800" b="1" cap="all" spc="0" dirty="0" smtClean="0">
                <a:ln/>
                <a:solidFill>
                  <a:srgbClr val="CC0066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 Олимпийским играм 2014</a:t>
            </a:r>
            <a:endParaRPr lang="ru-RU" sz="2800" b="1" cap="all" spc="0" dirty="0">
              <a:ln/>
              <a:solidFill>
                <a:srgbClr val="CC0066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utoShape 2" descr="File:Stamps of Russia 2012 No 1559-61 Mascots 2014 Winter Olympics.jpg"/>
          <p:cNvSpPr>
            <a:spLocks noChangeAspect="1" noChangeArrowheads="1"/>
          </p:cNvSpPr>
          <p:nvPr/>
        </p:nvSpPr>
        <p:spPr bwMode="auto">
          <a:xfrm>
            <a:off x="155575" y="-2354263"/>
            <a:ext cx="7620000" cy="4914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" y="1124744"/>
            <a:ext cx="1119617" cy="128827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272361"/>
            <a:ext cx="1119617" cy="12882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303" y="511583"/>
            <a:ext cx="1001582" cy="115246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647" y="89952"/>
            <a:ext cx="1905000" cy="14287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60" y="3600768"/>
            <a:ext cx="2451082" cy="137553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647" y="1767746"/>
            <a:ext cx="2753466" cy="1833022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5489047" y="3663958"/>
            <a:ext cx="45730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Дворец зимнего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спорта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Айсберг»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4867" y="5114801"/>
            <a:ext cx="26394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"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Большая ледовая арена"</a:t>
            </a:r>
          </a:p>
        </p:txBody>
      </p:sp>
      <p:sp>
        <p:nvSpPr>
          <p:cNvPr id="15" name="AutoShape 2" descr="&amp;Kcy;&amp;ocy;&amp;ncy;&amp;softcy;&amp;kcy;&amp;ocy;&amp;bcy;&amp;iecy;&amp;zhcy;&amp;ncy;&amp;ycy;&amp;jcy; &amp;tscy;&amp;iecy;&amp;ncy;&amp;tcy;&amp;rcy; &amp;Acy;&amp;dcy;&amp;lcy;&amp;iecy;&amp;rcy;-&amp;Acy;&amp;rcy;&amp;iecy;&amp;ncy;&amp;a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039" y="1518702"/>
            <a:ext cx="2675474" cy="1516102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971600" y="3035499"/>
            <a:ext cx="40161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Конькобежный центр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Адлер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Арена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337147" y="542255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Олимпийский стадион Фишт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267" y="4157982"/>
            <a:ext cx="2724334" cy="1816222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5947087" y="602355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Железная дорога </a:t>
            </a:r>
            <a:endParaRPr lang="ru-RU" dirty="0" smtClean="0"/>
          </a:p>
          <a:p>
            <a:r>
              <a:rPr lang="ru-RU" dirty="0" smtClean="0"/>
              <a:t>Адлер-Красная </a:t>
            </a:r>
            <a:r>
              <a:rPr lang="ru-RU" dirty="0"/>
              <a:t>Поляна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381" y="4157981"/>
            <a:ext cx="2823142" cy="1816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46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3" y="1700808"/>
            <a:ext cx="88569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Используемые источники: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hlinkClick r:id="rId2"/>
              </a:rPr>
              <a:t>http</a:t>
            </a:r>
            <a:r>
              <a:rPr lang="en-US" sz="2400" dirty="0">
                <a:hlinkClick r:id="rId2"/>
              </a:rPr>
              <a:t>://</a:t>
            </a:r>
            <a:r>
              <a:rPr lang="en-US" sz="2400" dirty="0" smtClean="0">
                <a:hlinkClick r:id="rId2"/>
              </a:rPr>
              <a:t>www.pokrovka-</a:t>
            </a:r>
            <a:r>
              <a:rPr lang="ru-RU" sz="2400" dirty="0" smtClean="0"/>
              <a:t>  </a:t>
            </a:r>
            <a:r>
              <a:rPr lang="en-US" sz="2400" dirty="0" smtClean="0">
                <a:solidFill>
                  <a:srgbClr val="FF9900"/>
                </a:solidFill>
              </a:rPr>
              <a:t>info.ru/sport/</a:t>
            </a:r>
            <a:r>
              <a:rPr lang="en-US" sz="2400" dirty="0" err="1" smtClean="0">
                <a:solidFill>
                  <a:srgbClr val="FF9900"/>
                </a:solidFill>
              </a:rPr>
              <a:t>sport_kub_master.php</a:t>
            </a:r>
            <a:endParaRPr lang="ru-RU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www.pokrovka-info.ru/sport/sport_kub_master4.php</a:t>
            </a:r>
            <a:endParaRPr lang="ru-RU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952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94870" y="2412048"/>
            <a:ext cx="9462713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>
                <a:ln w="1143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</a:t>
            </a:r>
            <a:r>
              <a:rPr lang="ru-RU" sz="3600" b="1" spc="50" dirty="0" smtClean="0">
                <a:ln w="1143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600" b="1" spc="50" dirty="0" smtClean="0">
                <a:ln w="1143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познакомиться с великими спортсменами</a:t>
            </a:r>
          </a:p>
          <a:p>
            <a:pPr algn="ctr"/>
            <a:r>
              <a:rPr lang="ru-RU" sz="4000" b="1" cap="none" spc="50" dirty="0" smtClean="0">
                <a:ln w="1143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</a:t>
            </a:r>
            <a:endParaRPr lang="ru-RU" sz="4000" b="1" cap="none" spc="50" dirty="0">
              <a:ln w="11430"/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AutoShape 2" descr="http://im3-tub-ru.yandex.net/i?id=136348626-54-72&amp;n=21"/>
          <p:cNvSpPr>
            <a:spLocks noChangeAspect="1" noChangeArrowheads="1"/>
          </p:cNvSpPr>
          <p:nvPr/>
        </p:nvSpPr>
        <p:spPr bwMode="auto">
          <a:xfrm>
            <a:off x="155575" y="-685800"/>
            <a:ext cx="20574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http://common.regnum.ru/pictures/news/2007-03/sportsmeny-big.jpg"/>
          <p:cNvSpPr>
            <a:spLocks noChangeAspect="1" noChangeArrowheads="1"/>
          </p:cNvSpPr>
          <p:nvPr/>
        </p:nvSpPr>
        <p:spPr bwMode="auto">
          <a:xfrm>
            <a:off x="155575" y="-1766888"/>
            <a:ext cx="5314950" cy="3686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6" descr="http://www.boicy.ru/img_originals/_233/__244/_349/_-__353/__2131/akhmedov_bakhtiyar_6_20100129_1012488481.jpg"/>
          <p:cNvSpPr>
            <a:spLocks noChangeAspect="1" noChangeArrowheads="1"/>
          </p:cNvSpPr>
          <p:nvPr/>
        </p:nvSpPr>
        <p:spPr bwMode="auto">
          <a:xfrm>
            <a:off x="155575" y="-1858963"/>
            <a:ext cx="3371850" cy="388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8" descr="http://www.boicy.ru/img_originals/_233/__244/_349/_-__353/__2131/akhmedov_bakhtiyar_6_20100129_1012488481.jpg"/>
          <p:cNvSpPr>
            <a:spLocks noChangeAspect="1" noChangeArrowheads="1"/>
          </p:cNvSpPr>
          <p:nvPr/>
        </p:nvSpPr>
        <p:spPr bwMode="auto">
          <a:xfrm>
            <a:off x="307975" y="-1706563"/>
            <a:ext cx="3581170" cy="412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362352"/>
            <a:ext cx="2641475" cy="1831423"/>
          </a:xfrm>
          <a:prstGeom prst="rect">
            <a:avLst/>
          </a:prstGeom>
        </p:spPr>
      </p:pic>
      <p:sp>
        <p:nvSpPr>
          <p:cNvPr id="12" name="AutoShape 10" descr="&amp;Rcy;&amp;acy;&amp;bcy;&amp;ocy;&amp;tcy;&amp;ycy; &amp;fcy;&amp;ocy;&amp;tcy;&amp;ocy;&amp;gcy;&amp;rcy;&amp;acy;&amp;fcy; Job Hall"/>
          <p:cNvSpPr>
            <a:spLocks noChangeAspect="1" noChangeArrowheads="1"/>
          </p:cNvSpPr>
          <p:nvPr/>
        </p:nvSpPr>
        <p:spPr bwMode="auto">
          <a:xfrm>
            <a:off x="155575" y="-2452688"/>
            <a:ext cx="6858000" cy="5114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12" descr="&amp;Rcy;&amp;acy;&amp;bcy;&amp;ocy;&amp;tcy;&amp;ycy; &amp;fcy;&amp;ocy;&amp;tcy;&amp;ocy;&amp;gcy;&amp;rcy;&amp;acy;&amp;fcy; Job Hall"/>
          <p:cNvSpPr>
            <a:spLocks noChangeAspect="1" noChangeArrowheads="1"/>
          </p:cNvSpPr>
          <p:nvPr/>
        </p:nvSpPr>
        <p:spPr bwMode="auto">
          <a:xfrm>
            <a:off x="307975" y="-2300288"/>
            <a:ext cx="6858000" cy="5114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AutoShape 14" descr="&amp;Rcy;&amp;acy;&amp;bcy;&amp;ocy;&amp;tcy;&amp;ycy; &amp;fcy;&amp;ocy;&amp;tcy;&amp;ocy;&amp;gcy;&amp;rcy;&amp;acy;&amp;fcy; Job Hall"/>
          <p:cNvSpPr>
            <a:spLocks noChangeAspect="1" noChangeArrowheads="1"/>
          </p:cNvSpPr>
          <p:nvPr/>
        </p:nvSpPr>
        <p:spPr bwMode="auto">
          <a:xfrm>
            <a:off x="460375" y="-2147888"/>
            <a:ext cx="6858000" cy="5114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AutoShape 16" descr="&amp;Rcy;&amp;acy;&amp;bcy;&amp;ocy;&amp;tcy;&amp;ycy; &amp;fcy;&amp;ocy;&amp;tcy;&amp;ocy;&amp;gcy;&amp;rcy;&amp;acy;&amp;fcy; Job Hall"/>
          <p:cNvSpPr>
            <a:spLocks noChangeAspect="1" noChangeArrowheads="1"/>
          </p:cNvSpPr>
          <p:nvPr/>
        </p:nvSpPr>
        <p:spPr bwMode="auto">
          <a:xfrm>
            <a:off x="612775" y="-1995488"/>
            <a:ext cx="6858000" cy="5114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18" descr="&amp;Rcy;&amp;acy;&amp;bcy;&amp;ocy;&amp;tcy;&amp;ycy; &amp;fcy;&amp;ocy;&amp;tcy;&amp;ocy;&amp;gcy;&amp;rcy;&amp;acy;&amp;fcy; Job Hall"/>
          <p:cNvSpPr>
            <a:spLocks noChangeAspect="1" noChangeArrowheads="1"/>
          </p:cNvSpPr>
          <p:nvPr/>
        </p:nvSpPr>
        <p:spPr bwMode="auto">
          <a:xfrm>
            <a:off x="765175" y="-1843088"/>
            <a:ext cx="6858000" cy="5114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86" y="4005064"/>
            <a:ext cx="3515801" cy="2622202"/>
          </a:xfrm>
          <a:prstGeom prst="rect">
            <a:avLst/>
          </a:prstGeom>
        </p:spPr>
      </p:pic>
      <p:sp>
        <p:nvSpPr>
          <p:cNvPr id="18" name="AutoShape 20" descr="&amp;Pcy;&amp;acy;&amp;ncy;&amp;acy;&amp;mcy;&amp;iecy;&amp;rcy;&amp;icy;&amp;kcy;&amp;acy;&amp;ncy;&amp;scy;&amp;kcy;&amp;icy;&amp;iecy; &amp;icy;&amp;gcy;&amp;rcy;&amp;ycy; 2011"/>
          <p:cNvSpPr>
            <a:spLocks noChangeAspect="1" noChangeArrowheads="1"/>
          </p:cNvSpPr>
          <p:nvPr/>
        </p:nvSpPr>
        <p:spPr bwMode="auto">
          <a:xfrm>
            <a:off x="155575" y="-2574925"/>
            <a:ext cx="6858000" cy="537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901" y="4078858"/>
            <a:ext cx="2746145" cy="215114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" y="409575"/>
            <a:ext cx="2651125" cy="1969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73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2960" y="3717032"/>
            <a:ext cx="842493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Шарапова Мария Юрьевна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одилась в Ханты- Мансийском автономном округе в 1987 году, родители переехали  на жительство в Сочи и она в этом городе  с 4 лет занимается теннисом. Трехкратный победитель турниров Большого шлема в одиночном разряде, победитель 24 турниров WTA в одиночном разряде и трех турниров WTA в парном разряде. Обладатель Кубка Федерации 2008 года в составе сборной России. Заслуженный мастер спорта России. </a:t>
            </a:r>
            <a:b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XXX Олимпийские летние Игры, Лондон, 2012г. – серебряная медаль.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2" descr="http://dlm6.meta.ua/pic/0/55/112/Bm_Ct5vywy.jpg"/>
          <p:cNvSpPr>
            <a:spLocks noChangeAspect="1" noChangeArrowheads="1"/>
          </p:cNvSpPr>
          <p:nvPr/>
        </p:nvSpPr>
        <p:spPr bwMode="auto">
          <a:xfrm>
            <a:off x="155575" y="-1858963"/>
            <a:ext cx="5229225" cy="388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949462"/>
            <a:ext cx="3600400" cy="267458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428" y="949462"/>
            <a:ext cx="4017012" cy="301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193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404664"/>
            <a:ext cx="8064896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Поддубный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Иван Максимович.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1897 начал выступать на цирковой арене как атлет-гиревик и борец (русская борьба на поясах, с 1903 — классическая, французская борьба). В 1905—08 был победителем крупнейших чемпионатов мира по классической борьбе среди профессионалов (Париж). За 40 лет выступлений не проиграл ни одного чемпионата (имел поражения лишь в отдельных схватках). Гастролировал за рубежом (в 50 городах 14 стран). Получил мировое признание как "чемпион чемпионов", "русский богатырь" (рост 184 </a:t>
            </a:r>
            <a:r>
              <a:rPr lang="ru-RU" sz="2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см,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вес 118 </a:t>
            </a:r>
            <a:r>
              <a:rPr lang="ru-RU" sz="2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кг,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объём груди 134 </a:t>
            </a:r>
            <a:r>
              <a:rPr lang="ru-RU" sz="2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Награжден орденом Трудового Красного Знамени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2" descr="http://chtoby-pomnili.com/preview.php?width=max&amp;dir=1370&amp;id=Poddubnii_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3284984"/>
            <a:ext cx="2452777" cy="309202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56" y="3839619"/>
            <a:ext cx="3687961" cy="252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749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2207" y="116056"/>
            <a:ext cx="33404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Евгений Кафельников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7744" y="630644"/>
            <a:ext cx="576064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Евгений Кафельников самый первый из российских теннисистов сумел занять первое место в соревнованиях Большого шлема и заслужил право именоваться первой ракеткой мира (1999 год). В 2011 году Евгений Кафельников стал чемпионом России по гольфу</a:t>
            </a:r>
          </a:p>
          <a:p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В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соревнованиях ATP двадцать шесть раз побеждал в одиночной игре и двадцать семь – в парной. Выиграл в одиночном разряде турнир «</a:t>
            </a:r>
            <a:r>
              <a:rPr lang="ru-RU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Аустрэлиэн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оупен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первое место в теннисном турнире «Ролан </a:t>
            </a:r>
            <a:r>
              <a:rPr lang="ru-RU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Гаррос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в одиночном разряде. В 1997 году выиграл чемпионат US </a:t>
            </a:r>
            <a:r>
              <a:rPr lang="ru-RU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Open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паре с Даниэлем </a:t>
            </a:r>
            <a:r>
              <a:rPr lang="ru-RU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Вацеком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 2000 в Олимпийском Сиднее занял первое место по теннису в одиночном разряде.</a:t>
            </a:r>
          </a:p>
          <a:p>
            <a:r>
              <a:rPr lang="ru-RU" sz="2000" dirty="0">
                <a:solidFill>
                  <a:schemeClr val="bg1"/>
                </a:solidFill>
              </a:rPr>
              <a:t>П</a:t>
            </a:r>
            <a:r>
              <a:rPr lang="ru-RU" sz="2000" dirty="0" smtClean="0">
                <a:solidFill>
                  <a:schemeClr val="bg1"/>
                </a:solidFill>
              </a:rPr>
              <a:t>ризнан в нашей стране самым лучшим теннисистом столетия.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utoShape 2" descr="http://www.medikforum.ru/news/uploads/stars/evgeniy_kafelnikov/medium_1b0580c4c9f1bbd688eb4382bdab3cc9.jpeg"/>
          <p:cNvSpPr>
            <a:spLocks noChangeAspect="1" noChangeArrowheads="1"/>
          </p:cNvSpPr>
          <p:nvPr/>
        </p:nvSpPr>
        <p:spPr bwMode="auto">
          <a:xfrm>
            <a:off x="155575" y="-1485900"/>
            <a:ext cx="2371725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http://www.medikforum.ru/news/uploads/stars/evgeniy_kafelnikov/medium_1b0580c4c9f1bbd688eb4382bdab3cc9.jpeg"/>
          <p:cNvSpPr>
            <a:spLocks noChangeAspect="1" noChangeArrowheads="1"/>
          </p:cNvSpPr>
          <p:nvPr/>
        </p:nvSpPr>
        <p:spPr bwMode="auto">
          <a:xfrm>
            <a:off x="307975" y="-1333500"/>
            <a:ext cx="2371725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246" y="258343"/>
            <a:ext cx="2760226" cy="360270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263" y="4293096"/>
            <a:ext cx="2827144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71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72408" y="908720"/>
            <a:ext cx="5220072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Лагетко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Анатолий Николаевич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(1936 -2005г) бронзовый призёр по боксу в весе до 60 кг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XVI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Олимпийских игр 1956г в г. Мельбурн, чемпион РСФСР, провел 286 боев, 265 побед, заслуженный мастер спорта.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4221088"/>
            <a:ext cx="50405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Родоняк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Юрий Михайлович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серебряный призер по боксу XVII Олимпийских игр 1960 г. в г. Риме (Италия), чемпион СССР, 290 побед.</a:t>
            </a:r>
          </a:p>
        </p:txBody>
      </p:sp>
      <p:sp>
        <p:nvSpPr>
          <p:cNvPr id="6" name="AutoShape 2" descr="Image"/>
          <p:cNvSpPr>
            <a:spLocks noChangeAspect="1" noChangeArrowheads="1"/>
          </p:cNvSpPr>
          <p:nvPr/>
        </p:nvSpPr>
        <p:spPr bwMode="auto">
          <a:xfrm>
            <a:off x="155575" y="-1874838"/>
            <a:ext cx="2857500" cy="3905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951058"/>
            <a:ext cx="3384376" cy="253828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908719"/>
            <a:ext cx="2173089" cy="2969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051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152" y="1052736"/>
            <a:ext cx="53289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Брагина Людмила Ивановна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1943 года рождения, золотой призёр по легкой атлетике в беге на 1500 м. XX Олимпийских игр в 1972 г. в Мюнхене (ФРГ), заслуженный мастер спорта, семикратный чемпион мира в беге на 1500 -3000м., награждена медалью Герой труда Кубани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884485"/>
            <a:ext cx="2304256" cy="311246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067944" y="4293096"/>
            <a:ext cx="4572000" cy="169277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Ляпина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Оксана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серебряная медаль по спортивной гимнастике, XXVI Олимпийские игры в 1996г., Атланты (США).</a:t>
            </a:r>
            <a:b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500" y="3688520"/>
            <a:ext cx="2232248" cy="2901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4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6016" y="862218"/>
            <a:ext cx="493004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Галстян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Арсен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Жораевич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1989 года рождения, кубанский дзюдоист, заслуженный мастер спорта России, член сборной России по дзюдо с 2007 г., чемпион Европы 2009г, призёр Кубка мира 2010г., золотой призер Игр XXX летней Олимпиады в Лондоне 2012 г.. Первое золото российских дзюдоистов в истории Олимпийских игр.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006282"/>
            <a:ext cx="3827850" cy="263574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995936" y="3933056"/>
            <a:ext cx="490491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Иванов Александр Константинович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1989г рождения, кубанский штангист из станицы Новомышастовской, Красноармейского района. Заслуженный мастер спорта, чемпион мира 2010 г. Серебряный призёр в весе до 94 кг. XXX летних Олимпийских игр в Лондоне 2012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2" y="4029495"/>
            <a:ext cx="3741784" cy="2484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24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39552" y="532985"/>
            <a:ext cx="5112568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Изотов Данила Сергеевич</a:t>
            </a:r>
            <a:r>
              <a:rPr lang="ru-RU" dirty="0"/>
              <a:t>,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1991г. рождения, проживает – г. Краснодар, пловец, рекордсмен мира в комбинированной эстафете 4 на 100м. Санкт-Петербург,2009г., бронза на чемпионате мира в Риме 2009г. 200м. вольным стилем, серебряный призер в эстафете 4 на 200м. вольным стилем на XXIX Олимпиаде в Пекине, 2008г., бронзовый призёр XXX Олимпийских летних игр в Лондоне, 2012г. в эстафете 4 на 100 вольным стилем.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533" y="263513"/>
            <a:ext cx="2083558" cy="318321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835696" y="4349414"/>
            <a:ext cx="4572000" cy="200054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Мозгов Тимофей Павлович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баскетболист - центровой, 1986г.рождения, жил и учился в посёлке Афипском, Северского района. На XXX Олимпийских летних играх в Лондоне, 2012г. бронзовая медаль.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3717032"/>
            <a:ext cx="2143654" cy="3012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02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410</TotalTime>
  <Words>770</Words>
  <Application>Microsoft Office PowerPoint</Application>
  <PresentationFormat>Экран (4:3)</PresentationFormat>
  <Paragraphs>35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школа 300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Максимова ГС</dc:creator>
  <cp:lastModifiedBy>Максимова ГС</cp:lastModifiedBy>
  <cp:revision>32</cp:revision>
  <dcterms:created xsi:type="dcterms:W3CDTF">2013-10-09T12:16:15Z</dcterms:created>
  <dcterms:modified xsi:type="dcterms:W3CDTF">2013-10-11T12:54:34Z</dcterms:modified>
</cp:coreProperties>
</file>