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2A06-0467-4DB3-82F2-A61F9FAC79EC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2C96-3105-45BE-A8CD-6E75E79F06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2A06-0467-4DB3-82F2-A61F9FAC79EC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2C96-3105-45BE-A8CD-6E75E79F06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2A06-0467-4DB3-82F2-A61F9FAC79EC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2C96-3105-45BE-A8CD-6E75E79F06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2A06-0467-4DB3-82F2-A61F9FAC79EC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2C96-3105-45BE-A8CD-6E75E79F06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2A06-0467-4DB3-82F2-A61F9FAC79EC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2C96-3105-45BE-A8CD-6E75E79F06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2A06-0467-4DB3-82F2-A61F9FAC79EC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2C96-3105-45BE-A8CD-6E75E79F06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2A06-0467-4DB3-82F2-A61F9FAC79EC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2C96-3105-45BE-A8CD-6E75E79F06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2A06-0467-4DB3-82F2-A61F9FAC79EC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2C96-3105-45BE-A8CD-6E75E79F06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2A06-0467-4DB3-82F2-A61F9FAC79EC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2C96-3105-45BE-A8CD-6E75E79F06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2A06-0467-4DB3-82F2-A61F9FAC79EC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2C96-3105-45BE-A8CD-6E75E79F06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2A06-0467-4DB3-82F2-A61F9FAC79EC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2C96-3105-45BE-A8CD-6E75E79F06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82A06-0467-4DB3-82F2-A61F9FAC79EC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52C96-3105-45BE-A8CD-6E75E79F06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фон для презентаций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285861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Занимательный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русский язык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latin typeface="Cambria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Викторина по русскому языку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3 класс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Cambria" pitchFamily="18" charset="0"/>
                <a:cs typeface="Times New Roman" pitchFamily="18" charset="0"/>
              </a:rPr>
              <a:t>Семёнова Светлана Александровна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1\Desktop\фон для презентаций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12034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Конкурс 1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Поменяйте буквы местами, чтобы получились другие слова (анаграммы)</a:t>
            </a:r>
          </a:p>
          <a:p>
            <a:endParaRPr lang="ru-RU" sz="3600" b="1" dirty="0" smtClean="0">
              <a:solidFill>
                <a:srgbClr val="7030A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ПРИКАЗ         ПЕТЛИЦА                </a:t>
            </a:r>
          </a:p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ДОМА           РАКЕТА</a:t>
            </a:r>
          </a:p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КУКЛА           ВЫБОР</a:t>
            </a:r>
          </a:p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ВЫВОЗ          ПРАВО</a:t>
            </a:r>
          </a:p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МАРКА          ПОТЕХА</a:t>
            </a:r>
          </a:p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НАКАТ          СОРИНКА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dirty="0">
              <a:latin typeface="Cambria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dirty="0">
              <a:latin typeface="Cambria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dirty="0">
              <a:latin typeface="Cambria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dirty="0">
              <a:latin typeface="Cambria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dirty="0">
              <a:latin typeface="Cambria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dirty="0">
              <a:latin typeface="Cambria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1\Desktop\фон для презентаций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285728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Конкурс 2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600" dirty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600" dirty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600" dirty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600" dirty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600" dirty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928671"/>
            <a:ext cx="807249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«Замени одним глаголом»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Совать нос –</a:t>
            </a:r>
            <a:br>
              <a:rPr lang="ru-RU" sz="2800" dirty="0" smtClean="0"/>
            </a:br>
            <a:r>
              <a:rPr lang="ru-RU" sz="2800" dirty="0" smtClean="0"/>
              <a:t>Надуть губы –</a:t>
            </a:r>
            <a:br>
              <a:rPr lang="ru-RU" sz="2800" dirty="0" smtClean="0"/>
            </a:br>
            <a:r>
              <a:rPr lang="ru-RU" sz="2800" dirty="0" smtClean="0"/>
              <a:t>Выходить из себя –</a:t>
            </a:r>
            <a:br>
              <a:rPr lang="ru-RU" sz="2800" dirty="0" smtClean="0"/>
            </a:br>
            <a:r>
              <a:rPr lang="ru-RU" sz="2800" dirty="0" smtClean="0"/>
              <a:t>Зарубить на носу –</a:t>
            </a:r>
            <a:br>
              <a:rPr lang="ru-RU" sz="2800" dirty="0" smtClean="0"/>
            </a:br>
            <a:r>
              <a:rPr lang="ru-RU" sz="2800" dirty="0" smtClean="0"/>
              <a:t>Заговаривать зубы –</a:t>
            </a:r>
            <a:br>
              <a:rPr lang="ru-RU" sz="2800" dirty="0" smtClean="0"/>
            </a:br>
            <a:r>
              <a:rPr lang="ru-RU" sz="2800" dirty="0" smtClean="0"/>
              <a:t>Чесать языки –</a:t>
            </a:r>
            <a:br>
              <a:rPr lang="ru-RU" sz="2800" dirty="0" smtClean="0"/>
            </a:br>
            <a:r>
              <a:rPr lang="ru-RU" sz="2800" dirty="0" smtClean="0"/>
              <a:t>Водить за нос –</a:t>
            </a:r>
            <a:br>
              <a:rPr lang="ru-RU" sz="2800" dirty="0" smtClean="0"/>
            </a:br>
            <a:r>
              <a:rPr lang="ru-RU" sz="2800" dirty="0" smtClean="0"/>
              <a:t>Унести ноги –</a:t>
            </a:r>
            <a:br>
              <a:rPr lang="ru-RU" sz="2800" dirty="0" smtClean="0"/>
            </a:br>
            <a:r>
              <a:rPr lang="ru-RU" sz="2800" dirty="0" smtClean="0"/>
              <a:t>Ломать голову –</a:t>
            </a:r>
            <a:br>
              <a:rPr lang="ru-RU" sz="2800" dirty="0" smtClean="0"/>
            </a:br>
            <a:r>
              <a:rPr lang="ru-RU" sz="2800" dirty="0" smtClean="0"/>
              <a:t>Клевать носом – 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1\Desktop\фон для презентаций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428604"/>
            <a:ext cx="8001055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Конкурс 3</a:t>
            </a:r>
            <a:endParaRPr lang="ru-RU" sz="3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ru-RU" sz="2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Из этих существительных убрать одну букву так, чтобы получилось числительное.</a:t>
            </a:r>
          </a:p>
          <a:p>
            <a:pPr algn="ctr"/>
            <a:endParaRPr lang="ru-RU" sz="2800" b="1" dirty="0" smtClean="0">
              <a:solidFill>
                <a:srgbClr val="7030A0"/>
              </a:solidFill>
            </a:endParaRPr>
          </a:p>
          <a:p>
            <a:pPr algn="ctr"/>
            <a:endParaRPr lang="ru-RU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СОРОКА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СЕМЬЯ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СИТО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ШЕРСТЬ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ДЕВА</a:t>
            </a:r>
            <a:endParaRPr lang="ru-RU" sz="2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1\Desktop\фон для презентаций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488" y="500042"/>
            <a:ext cx="2857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Конкурс </a:t>
            </a:r>
            <a:r>
              <a:rPr lang="ru-RU" sz="36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4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1142984"/>
            <a:ext cx="79296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«Наборщик»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 из букв этого слова собрать другие слова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3244334"/>
            <a:ext cx="75009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ГРАММАТИКА</a:t>
            </a:r>
            <a:endParaRPr lang="ru-RU" sz="4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1\Desktop\фон для презентаций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71604" y="500042"/>
            <a:ext cx="55007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Конкурс </a:t>
            </a:r>
            <a:r>
              <a:rPr lang="ru-RU" sz="36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5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071546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Подобрать                                 Подобрать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с</a:t>
            </a:r>
            <a:r>
              <a:rPr lang="ru-RU" sz="3600" dirty="0" smtClean="0">
                <a:solidFill>
                  <a:srgbClr val="FF0000"/>
                </a:solidFill>
              </a:rPr>
              <a:t>инонимы                                  антонимы 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2214554"/>
            <a:ext cx="307183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Беда</a:t>
            </a:r>
          </a:p>
          <a:p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Робкий</a:t>
            </a:r>
          </a:p>
          <a:p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Специальность</a:t>
            </a:r>
          </a:p>
          <a:p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Желать</a:t>
            </a:r>
          </a:p>
          <a:p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Огромный</a:t>
            </a:r>
          </a:p>
          <a:p>
            <a:r>
              <a:rPr lang="ru-RU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Занимателный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ru-RU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14942" y="2285992"/>
            <a:ext cx="3357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29322" y="2285992"/>
            <a:ext cx="264320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Тихо</a:t>
            </a:r>
          </a:p>
          <a:p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Старый</a:t>
            </a:r>
          </a:p>
          <a:p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Твёрдый</a:t>
            </a:r>
          </a:p>
          <a:p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Ссориться</a:t>
            </a:r>
          </a:p>
          <a:p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Смех</a:t>
            </a:r>
          </a:p>
          <a:p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Сытый </a:t>
            </a:r>
            <a:endParaRPr lang="ru-RU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1\Desktop\фон для презентаций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42910" y="500042"/>
            <a:ext cx="7286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Конкурс </a:t>
            </a:r>
            <a:r>
              <a:rPr lang="ru-RU" sz="36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6</a:t>
            </a:r>
            <a:endParaRPr lang="ru-RU" sz="3600" dirty="0"/>
          </a:p>
        </p:txBody>
      </p:sp>
      <p:pic>
        <p:nvPicPr>
          <p:cNvPr id="2050" name="Picture 2" descr="http://festival.1september.ru/articles/538166/img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500306"/>
            <a:ext cx="3724275" cy="2085976"/>
          </a:xfrm>
          <a:prstGeom prst="rect">
            <a:avLst/>
          </a:prstGeom>
          <a:noFill/>
        </p:spPr>
      </p:pic>
      <p:pic>
        <p:nvPicPr>
          <p:cNvPr id="2051" name="Picture 3" descr="http://festival.1september.ru/articles/538166/img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2143116"/>
            <a:ext cx="3810000" cy="1828800"/>
          </a:xfrm>
          <a:prstGeom prst="rect">
            <a:avLst/>
          </a:prstGeom>
          <a:noFill/>
        </p:spPr>
      </p:pic>
      <p:pic>
        <p:nvPicPr>
          <p:cNvPr id="2052" name="Picture 4" descr="http://festival.1september.ru/articles/538166/img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4572008"/>
            <a:ext cx="3771900" cy="1743075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571472" y="1142984"/>
            <a:ext cx="8072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«Отгадай скорее ребус»</a:t>
            </a:r>
            <a:endParaRPr lang="ru-RU" sz="3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1\Desktop\фон для презентаций\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42976" y="500042"/>
            <a:ext cx="66437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Конкурс </a:t>
            </a:r>
            <a:r>
              <a:rPr lang="ru-RU" sz="36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7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1214422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«</a:t>
            </a:r>
            <a:r>
              <a:rPr lang="ru-RU" sz="3600" dirty="0" smtClean="0">
                <a:solidFill>
                  <a:srgbClr val="FF0000"/>
                </a:solidFill>
              </a:rPr>
              <a:t>Отгадай   пословицу»</a:t>
            </a:r>
            <a:endParaRPr lang="ru-RU" sz="3600" dirty="0" smtClean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1785926"/>
            <a:ext cx="457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“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свет”, “тьма”.</a:t>
            </a: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“погибай”, “выручай”.</a:t>
            </a: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“встречаются”, “провожают”.</a:t>
            </a: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“труд”, “лень”.</a:t>
            </a:r>
            <a:endParaRPr lang="ru-RU" sz="2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136</Words>
  <Application>Microsoft Office PowerPoint</Application>
  <PresentationFormat>Экран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8</cp:revision>
  <dcterms:created xsi:type="dcterms:W3CDTF">2014-02-23T16:50:03Z</dcterms:created>
  <dcterms:modified xsi:type="dcterms:W3CDTF">2014-02-24T17:22:36Z</dcterms:modified>
</cp:coreProperties>
</file>