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111" d="100"/>
          <a:sy n="111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9E60A-475B-47B5-981B-3AC3684B168B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CBE84-2DA4-4E58-A6E5-618277C60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E58F1-01C5-4537-B290-C641C1F80954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0CB1-8109-418D-9F91-E41E91BB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D666-E351-4639-A02C-DBEA549DDCB0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69A98-1C92-4025-8C9D-8F70119B6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F6741-64BA-411D-BE1B-145167EA9939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7497A-E163-4E43-87D2-3F5903042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D852-4011-494A-9DD8-8E40672A8B59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2847-277B-4D62-BEC4-0D6F12E2F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0CBB-6D54-452C-9657-B65F20DA979A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914B-94AE-4542-BBC2-088705849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85911-BE73-4761-B30A-4B339E4840C2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8F7C-AADB-4EEC-BF9F-4F4E12249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94B28-4E3C-4317-98DA-E95B11894B9B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3ECA-2F0D-4F06-B71D-3FD831C51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2CBB-983E-4395-9E62-DBF28C6DF306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CA87-66B8-4C22-BA0E-E62597FBE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588E3-8202-456B-AD0F-C1EF4E9E4A20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FF3E-4FB2-4BFE-B74A-1D9B30837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02B33-92AE-405E-BEA2-F45402D33FB3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A0EB-5E63-4B23-8F1B-4B93CEF91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707BA3-14A9-4DE9-ADB6-B26127C575DB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98F826-F877-446F-8952-668E4261A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468313" y="2852738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i="1" smtClean="0">
                <a:solidFill>
                  <a:schemeClr val="hlink"/>
                </a:solidFill>
              </a:rPr>
              <a:t>Моя любимая бабушка</a:t>
            </a:r>
            <a:r>
              <a:rPr lang="ru-RU" smtClean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611188" y="1700213"/>
            <a:ext cx="8281987" cy="15128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    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03800" y="5516563"/>
            <a:ext cx="414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Подготовила: Ворстер Яна.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0" y="188913"/>
            <a:ext cx="9251950" cy="62642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100" b="1" smtClean="0"/>
              <a:t>  </a:t>
            </a:r>
            <a:r>
              <a:rPr lang="ru-RU" sz="4100" b="1" i="1" smtClean="0">
                <a:solidFill>
                  <a:schemeClr val="hlink"/>
                </a:solidFill>
              </a:rPr>
              <a:t>Мою бабушку зовут Вихарева Галина Николаевна 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. Е</a:t>
            </a:r>
            <a:r>
              <a:rPr lang="ru-RU" sz="4100" b="1" i="1" smtClean="0">
                <a:solidFill>
                  <a:schemeClr val="hlink"/>
                </a:solidFill>
              </a:rPr>
              <a:t>й 53 года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.О</a:t>
            </a:r>
            <a:r>
              <a:rPr lang="ru-RU" sz="4100" b="1" i="1" smtClean="0">
                <a:solidFill>
                  <a:schemeClr val="hlink"/>
                </a:solidFill>
              </a:rPr>
              <a:t>на работает врачом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4100" b="1" i="1" smtClean="0">
                <a:solidFill>
                  <a:schemeClr val="hlink"/>
                </a:solidFill>
              </a:rPr>
              <a:t> 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Бабуля очень </a:t>
            </a:r>
            <a:r>
              <a:rPr lang="ru-RU" sz="4100" b="1" i="1" smtClean="0">
                <a:solidFill>
                  <a:schemeClr val="hlink"/>
                </a:solidFill>
              </a:rPr>
              <a:t>любит свою профессию . Ещё ей нравится играть со мной и моими сестрами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4100" b="1" i="1" smtClean="0">
                <a:solidFill>
                  <a:schemeClr val="hlink"/>
                </a:solidFill>
              </a:rPr>
              <a:t>  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О</a:t>
            </a:r>
            <a:r>
              <a:rPr lang="ru-RU" sz="4100" b="1" i="1" smtClean="0">
                <a:solidFill>
                  <a:schemeClr val="hlink"/>
                </a:solidFill>
              </a:rPr>
              <a:t>на с нами вышивает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ru-RU" sz="4100" b="1" i="1" smtClean="0">
                <a:solidFill>
                  <a:schemeClr val="hlink"/>
                </a:solidFill>
              </a:rPr>
              <a:t> вяжет ,рисует ,танцует ,поет и шьет. Моя бабушка мастер 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на</a:t>
            </a:r>
            <a:r>
              <a:rPr lang="ru-RU" sz="4100" b="1" i="1" smtClean="0">
                <a:solidFill>
                  <a:schemeClr val="hlink"/>
                </a:solidFill>
              </a:rPr>
              <a:t> все руки.</a:t>
            </a:r>
            <a:r>
              <a:rPr lang="ru-RU" sz="4100" b="1" i="1" smtClean="0">
                <a:solidFill>
                  <a:schemeClr val="hlink"/>
                </a:solidFill>
                <a:latin typeface="Arial" charset="0"/>
              </a:rPr>
              <a:t> М</a:t>
            </a:r>
            <a:r>
              <a:rPr lang="ru-RU" sz="4100" b="1" i="1" smtClean="0">
                <a:solidFill>
                  <a:schemeClr val="hlink"/>
                </a:solidFill>
              </a:rPr>
              <a:t>оя бабушка самая лучшая на свете.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2627313" y="476250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539750" y="620713"/>
            <a:ext cx="8229600" cy="58658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5400" b="1" i="1" smtClean="0">
                <a:solidFill>
                  <a:schemeClr val="hlink"/>
                </a:solidFill>
              </a:rPr>
              <a:t>Я свою бабушку люблю  не за то</a:t>
            </a:r>
            <a:r>
              <a:rPr lang="ru-RU" sz="5400" b="1" i="1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ru-RU" sz="5400" b="1" i="1" smtClean="0">
                <a:solidFill>
                  <a:schemeClr val="hlink"/>
                </a:solidFill>
              </a:rPr>
              <a:t> что она красивая умная  и добрая</a:t>
            </a:r>
            <a:r>
              <a:rPr lang="ru-RU" sz="5400" b="1" i="1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ru-RU" sz="5400" b="1" i="1" smtClean="0">
                <a:solidFill>
                  <a:schemeClr val="hlink"/>
                </a:solidFill>
              </a:rPr>
              <a:t> я ее люблю за то</a:t>
            </a:r>
            <a:r>
              <a:rPr lang="ru-RU" sz="5400" b="1" i="1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ru-RU" sz="5400" b="1" i="1" smtClean="0">
                <a:solidFill>
                  <a:schemeClr val="hlink"/>
                </a:solidFill>
              </a:rPr>
              <a:t> что она моя</a:t>
            </a:r>
            <a:r>
              <a:rPr lang="ru-RU" sz="5400" b="1" i="1" smtClean="0">
                <a:solidFill>
                  <a:schemeClr val="hlink"/>
                </a:solidFill>
                <a:latin typeface="Arial" charset="0"/>
              </a:rPr>
              <a:t> -</a:t>
            </a:r>
            <a:r>
              <a:rPr lang="ru-RU" sz="5400" b="1" i="1" smtClean="0">
                <a:solidFill>
                  <a:schemeClr val="hlink"/>
                </a:solidFill>
              </a:rPr>
              <a:t> бабушка !!!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Picture 2" descr="C:\Users\vvv\Documents\Фото000м0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1341438"/>
            <a:ext cx="4492625" cy="5327650"/>
          </a:xfrm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827088" y="188913"/>
            <a:ext cx="6337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hlink"/>
                </a:solidFill>
              </a:rPr>
              <a:t>Это моя бабушка </a:t>
            </a:r>
            <a:br>
              <a:rPr lang="ru-RU" sz="3600">
                <a:solidFill>
                  <a:schemeClr val="hlink"/>
                </a:solidFill>
              </a:rPr>
            </a:br>
            <a:r>
              <a:rPr lang="ru-RU" sz="3600">
                <a:solidFill>
                  <a:schemeClr val="hlink"/>
                </a:solidFill>
              </a:rPr>
              <a:t>Я её очень люблю!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3844925"/>
          </a:xfrm>
        </p:spPr>
        <p:txBody>
          <a:bodyPr/>
          <a:lstStyle/>
          <a:p>
            <a:pPr eaLnBrk="1" hangingPunct="1"/>
            <a:r>
              <a:rPr lang="ru-RU" sz="7200" b="1" i="1" u="sng" smtClean="0">
                <a:solidFill>
                  <a:schemeClr val="hlink"/>
                </a:solidFill>
              </a:rPr>
              <a:t>Ребята</a:t>
            </a:r>
            <a:r>
              <a:rPr lang="ru-RU" sz="7200" b="1" i="1" u="sng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ru-RU" sz="7200" b="1" i="1" u="sng" smtClean="0">
                <a:solidFill>
                  <a:schemeClr val="hlink"/>
                </a:solidFill>
              </a:rPr>
              <a:t> любите своих бабушек</a:t>
            </a:r>
            <a:r>
              <a:rPr lang="ru-RU" sz="7200" b="1" i="1" u="sng" smtClean="0">
                <a:solidFill>
                  <a:schemeClr val="hlink"/>
                </a:solidFill>
                <a:latin typeface="Arial" charset="0"/>
              </a:rPr>
              <a:t>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Моя любимая бабушка.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любимая бабушка.</dc:title>
  <dc:creator>vvv</dc:creator>
  <cp:lastModifiedBy>Admin</cp:lastModifiedBy>
  <cp:revision>18</cp:revision>
  <dcterms:created xsi:type="dcterms:W3CDTF">2013-10-18T10:47:30Z</dcterms:created>
  <dcterms:modified xsi:type="dcterms:W3CDTF">2013-11-20T01:23:33Z</dcterms:modified>
</cp:coreProperties>
</file>