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0" r:id="rId5"/>
    <p:sldId id="258" r:id="rId6"/>
    <p:sldId id="271" r:id="rId7"/>
    <p:sldId id="272" r:id="rId8"/>
    <p:sldId id="259" r:id="rId9"/>
    <p:sldId id="260" r:id="rId10"/>
    <p:sldId id="269" r:id="rId11"/>
    <p:sldId id="264" r:id="rId12"/>
    <p:sldId id="261" r:id="rId13"/>
    <p:sldId id="266" r:id="rId14"/>
    <p:sldId id="265" r:id="rId15"/>
    <p:sldId id="26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иология 6 класс бактерии презентация - Все учебники на одном сай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окариотическая клетка Эпи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ентация на тему &quot;Бактерии 5 класс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5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на тему &quot;Бактерии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1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ия на тему &quot;Бактерии: враги или друзья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4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актерии и продукты питания - Презентация 14096/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2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езентация по биологии 6 класс признаки бакте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реда обитания бактерий - Презентация 5300/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0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ивотные - 10645/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4" y="1564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6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актерии - 10645/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0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гос инновационная школа рабочая программа по биологии - Все учебники на одном сай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7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рок Бактерии - Фото 5300/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48873" cy="52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кки- шаровидные бациллы - палочковидные вибрионы - изогну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5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троение бактерии - Презентация 14098/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4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актерии в жизни человека презентация 3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0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и по биологии 8 класс - Сетев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6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2014-10-15T19:13:03Z</dcterms:modified>
</cp:coreProperties>
</file>