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266" r:id="rId5"/>
    <p:sldId id="276" r:id="rId6"/>
    <p:sldId id="262" r:id="rId7"/>
    <p:sldId id="267" r:id="rId8"/>
    <p:sldId id="271" r:id="rId9"/>
    <p:sldId id="263" r:id="rId10"/>
    <p:sldId id="268" r:id="rId11"/>
    <p:sldId id="270" r:id="rId12"/>
    <p:sldId id="273" r:id="rId13"/>
    <p:sldId id="272" r:id="rId14"/>
    <p:sldId id="274" r:id="rId15"/>
    <p:sldId id="275" r:id="rId16"/>
    <p:sldId id="264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8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9AC2F-0D4C-43AA-ABF1-E542CA9EA53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15906-618A-4FCA-A786-67ABFE63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734301-0942-4F51-9BF7-7DF82E3A7E87}" type="slidenum">
              <a:rPr lang="ru-RU">
                <a:solidFill>
                  <a:srgbClr val="000000"/>
                </a:solidFill>
              </a:rPr>
              <a:pPr/>
              <a:t>11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AE548-D592-4379-BCA3-CB1B61BBA0E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483B00-0421-4967-89FC-CDE107A88D50}" type="slidenum">
              <a:rPr lang="ru-RU">
                <a:solidFill>
                  <a:srgbClr val="000000"/>
                </a:solidFill>
              </a:rPr>
              <a:pPr/>
              <a:t>6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591F3-24C7-441E-A861-6C5B0976C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75AC0-8C24-4C27-8EA4-767F7E8D3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36E51-E147-49C8-A7F7-CCDAE809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E7132-236E-495F-BBCF-06211CFB4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5B3D-AAE5-415B-BE4B-8B471AE43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00C0-10AA-4562-B51B-92F53A448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6D432-19AE-4BB0-92E5-D80EA0854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2D0EF-0534-4F08-BCB9-FFF3631BB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B2205-FB64-4617-927D-17CBD76AA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CB3BA-9AED-4953-A298-94A734BED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62DF0-2731-4DE0-807E-E2F40FC15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591F3-24C7-441E-A861-6C5B0976C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75AC0-8C24-4C27-8EA4-767F7E8D3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36E51-E147-49C8-A7F7-CCDAE809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E7132-236E-495F-BBCF-06211CFB4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5B3D-AAE5-415B-BE4B-8B471AE43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00C0-10AA-4562-B51B-92F53A448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6D432-19AE-4BB0-92E5-D80EA0854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2D0EF-0534-4F08-BCB9-FFF3631BB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B2205-FB64-4617-927D-17CBD76AA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CB3BA-9AED-4953-A298-94A734BED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62DF0-2731-4DE0-807E-E2F40FC15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07DEF0-BF15-444C-9FD4-26D6E2671A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07DEF0-BF15-444C-9FD4-26D6E2671A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gif"/><Relationship Id="rId12" Type="http://schemas.openxmlformats.org/officeDocument/2006/relationships/image" Target="../media/image3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42.png"/><Relationship Id="rId1" Type="http://schemas.openxmlformats.org/officeDocument/2006/relationships/audio" Target="../media/audio2.wav"/><Relationship Id="rId6" Type="http://schemas.openxmlformats.org/officeDocument/2006/relationships/image" Target="../media/image32.jpeg"/><Relationship Id="rId11" Type="http://schemas.openxmlformats.org/officeDocument/2006/relationships/image" Target="../media/image37.gif"/><Relationship Id="rId5" Type="http://schemas.openxmlformats.org/officeDocument/2006/relationships/image" Target="../media/image31.jpeg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0.gif"/><Relationship Id="rId9" Type="http://schemas.openxmlformats.org/officeDocument/2006/relationships/image" Target="../media/image35.gif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1.jpeg"/><Relationship Id="rId1" Type="http://schemas.openxmlformats.org/officeDocument/2006/relationships/audio" Target="../media/audio1.wav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36975" y="0"/>
            <a:ext cx="42508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Русский язык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7170" y="914400"/>
            <a:ext cx="15937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Урок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1371600"/>
            <a:ext cx="3962400" cy="5029200"/>
            <a:chOff x="0" y="1371600"/>
            <a:chExt cx="3962400" cy="5029200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1371600"/>
              <a:ext cx="3962400" cy="5029200"/>
            </a:xfrm>
            <a:prstGeom prst="verticalScroll">
              <a:avLst>
                <a:gd name="adj" fmla="val 68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3076" name="Picture 4" descr="http://www.tpk-vashdom.ru/xml_my_shop_new/img/435087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81000" y="1676400"/>
              <a:ext cx="3200400" cy="4623817"/>
            </a:xfrm>
            <a:prstGeom prst="rect">
              <a:avLst/>
            </a:prstGeom>
            <a:noFill/>
          </p:spPr>
        </p:pic>
      </p:grpSp>
      <p:pic>
        <p:nvPicPr>
          <p:cNvPr id="3080" name="Picture 8" descr="http://s016.radikal.ru/i334/1110/3b/c7a1aaea3c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172200" y="3468495"/>
            <a:ext cx="2962427" cy="338950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\ПОУРОЧНЫЕ ПЛАНЫ 1 КЛАСС\РП 1 класс Перспектива\Русский язык\Рабоая тетарадь\10012.jpg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1295400" y="114299"/>
            <a:ext cx="6553200" cy="6599349"/>
          </a:xfrm>
          <a:prstGeom prst="rect">
            <a:avLst/>
          </a:prstGeom>
          <a:noFill/>
        </p:spPr>
      </p:pic>
      <p:sp>
        <p:nvSpPr>
          <p:cNvPr id="2" name="Выноска со стрелкой вправо 1"/>
          <p:cNvSpPr/>
          <p:nvPr/>
        </p:nvSpPr>
        <p:spPr>
          <a:xfrm>
            <a:off x="76200" y="152400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12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Пропись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4770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С.15</a:t>
            </a:r>
            <a:endParaRPr lang="ru-RU" dirty="0"/>
          </a:p>
        </p:txBody>
      </p:sp>
      <p:pic>
        <p:nvPicPr>
          <p:cNvPr id="5" name="Picture 3" descr="D:\ДОКУМЕНТЫ\ПОУРОЧНЫЕ ПЛАНЫ 1 КЛАСС\РП 1 класс Перспектива\Русский язык\Рабоая тетарадь\100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429000"/>
            <a:ext cx="685800" cy="121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black4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black4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black4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black4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95288" y="5429250"/>
            <a:ext cx="571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316913" y="188913"/>
            <a:ext cx="571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\ПОУРОЧНЫЕ ПЛАНЫ 1 КЛАСС\РП 1 класс Перспектива\Русский язык\Рабоая тетарадь\10012.jpg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1295400" y="152400"/>
            <a:ext cx="7526000" cy="3505200"/>
          </a:xfrm>
          <a:prstGeom prst="rect">
            <a:avLst/>
          </a:prstGeom>
          <a:noFill/>
        </p:spPr>
      </p:pic>
      <p:sp>
        <p:nvSpPr>
          <p:cNvPr id="2" name="Выноска со стрелкой вправо 1"/>
          <p:cNvSpPr/>
          <p:nvPr/>
        </p:nvSpPr>
        <p:spPr>
          <a:xfrm>
            <a:off x="76200" y="152400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12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Пропись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4770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С.15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ПОУРОЧНЫЕ ПЛАНЫ 1 КЛАСС\РП 1 класс Перспектива\Русский язык\Рабоая тетарадь\10013.jpg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1447800" y="152400"/>
            <a:ext cx="7571780" cy="6019800"/>
          </a:xfrm>
          <a:prstGeom prst="rect">
            <a:avLst/>
          </a:prstGeom>
          <a:noFill/>
        </p:spPr>
      </p:pic>
      <p:sp>
        <p:nvSpPr>
          <p:cNvPr id="3" name="Выноска со стрелкой вправо 2"/>
          <p:cNvSpPr/>
          <p:nvPr/>
        </p:nvSpPr>
        <p:spPr>
          <a:xfrm>
            <a:off x="76200" y="152400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12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Пропись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4770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С.16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ОУРОЧНЫЕ ПЛАНЫ 1 КЛАСС\РП 1 класс Перспектива\Русский язык\Учебник\обложка_0029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769856" y="76201"/>
            <a:ext cx="6535944" cy="66293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467956" y="64770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С.28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038600" y="5257800"/>
            <a:ext cx="3505200" cy="609600"/>
            <a:chOff x="4572000" y="2819400"/>
            <a:chExt cx="3505200" cy="6096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4648200" y="2971800"/>
              <a:ext cx="3429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4572000" y="3276600"/>
              <a:ext cx="3505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5410200" y="2819400"/>
              <a:ext cx="228600" cy="609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53200" y="2819400"/>
              <a:ext cx="228600" cy="609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7620000" y="2819400"/>
              <a:ext cx="228600" cy="609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Выноска со стрелкой вправо 9"/>
          <p:cNvSpPr/>
          <p:nvPr/>
        </p:nvSpPr>
        <p:spPr>
          <a:xfrm>
            <a:off x="152400" y="152400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12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Учебник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E:\ПОУРОЧНЫЕ ПЛАНЫ 1 КЛАСС\РП 1 класс Перспектива\Русский язык\Учебник\обложка_0029.jp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04800" y="609601"/>
            <a:ext cx="685800" cy="685799"/>
          </a:xfrm>
          <a:prstGeom prst="rect">
            <a:avLst/>
          </a:prstGeom>
          <a:noFill/>
        </p:spPr>
      </p:pic>
      <p:sp>
        <p:nvSpPr>
          <p:cNvPr id="12" name="Выноска со стрелкой вправо 11"/>
          <p:cNvSpPr/>
          <p:nvPr/>
        </p:nvSpPr>
        <p:spPr>
          <a:xfrm>
            <a:off x="152400" y="2590800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12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Учебник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" name="Picture 2" descr="E:\ПОУРОЧНЫЕ ПЛАНЫ 1 КЛАСС\РП 1 класс Перспектива\Русский язык\Учебник\обложка_0029.jp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04800" y="3048000"/>
            <a:ext cx="685800" cy="685799"/>
          </a:xfrm>
          <a:prstGeom prst="rect">
            <a:avLst/>
          </a:prstGeom>
          <a:noFill/>
        </p:spPr>
      </p:pic>
      <p:pic>
        <p:nvPicPr>
          <p:cNvPr id="14" name="Picture 2" descr="E:\ПОУРОЧНЫЕ ПЛАНЫ 1 КЛАСС\РП 1 класс Перспектива\Русский язык\Учебник\обложка_0029.jpg"/>
          <p:cNvPicPr>
            <a:picLocks noChangeAspect="1" noChangeArrowheads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04800" y="6019801"/>
            <a:ext cx="685800" cy="6857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8583" y="0"/>
            <a:ext cx="27892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рефлексия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28600" y="914400"/>
            <a:ext cx="8614372" cy="3295650"/>
            <a:chOff x="381000" y="2362200"/>
            <a:chExt cx="8614372" cy="3295650"/>
          </a:xfrm>
        </p:grpSpPr>
        <p:pic>
          <p:nvPicPr>
            <p:cNvPr id="23554" name="Picture 2" descr="http://lib.znate.ru/pars_docs/refs/8/7990/7990_html_m6169237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33400" y="3581400"/>
              <a:ext cx="7650079" cy="2076450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3339017" y="2895600"/>
              <a:ext cx="214738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отлично</a:t>
              </a:r>
              <a:endPara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86910" y="2895600"/>
              <a:ext cx="225414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Не понял</a:t>
              </a:r>
              <a:endPara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986408" y="2895600"/>
              <a:ext cx="300896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Буду думать</a:t>
              </a:r>
              <a:endPara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8" name="Овальная выноска 7"/>
            <p:cNvSpPr/>
            <p:nvPr/>
          </p:nvSpPr>
          <p:spPr>
            <a:xfrm>
              <a:off x="381000" y="2362200"/>
              <a:ext cx="2514600" cy="1600200"/>
            </a:xfrm>
            <a:prstGeom prst="wedgeEllipseCallout">
              <a:avLst>
                <a:gd name="adj1" fmla="val 13827"/>
                <a:gd name="adj2" fmla="val 625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ьная выноска 8"/>
            <p:cNvSpPr/>
            <p:nvPr/>
          </p:nvSpPr>
          <p:spPr>
            <a:xfrm>
              <a:off x="3276600" y="2362200"/>
              <a:ext cx="2286000" cy="1600200"/>
            </a:xfrm>
            <a:prstGeom prst="wedgeEllipseCallout">
              <a:avLst>
                <a:gd name="adj1" fmla="val 8949"/>
                <a:gd name="adj2" fmla="val 6180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ьная выноска 9"/>
            <p:cNvSpPr/>
            <p:nvPr/>
          </p:nvSpPr>
          <p:spPr>
            <a:xfrm>
              <a:off x="5943600" y="2362200"/>
              <a:ext cx="2971800" cy="1600200"/>
            </a:xfrm>
            <a:prstGeom prst="wedgeEllipseCallout">
              <a:avLst>
                <a:gd name="adj1" fmla="val -12665"/>
                <a:gd name="adj2" fmla="val 7504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23986" y="2057400"/>
            <a:ext cx="56212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Минутка чистописания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609600" y="2819400"/>
            <a:ext cx="7620000" cy="3276600"/>
            <a:chOff x="1066800" y="1143000"/>
            <a:chExt cx="7620000" cy="3276600"/>
          </a:xfrm>
        </p:grpSpPr>
        <p:grpSp>
          <p:nvGrpSpPr>
            <p:cNvPr id="3" name="Группа 12"/>
            <p:cNvGrpSpPr/>
            <p:nvPr/>
          </p:nvGrpSpPr>
          <p:grpSpPr>
            <a:xfrm>
              <a:off x="1066800" y="1295400"/>
              <a:ext cx="7467600" cy="3048000"/>
              <a:chOff x="1066800" y="914400"/>
              <a:chExt cx="7467600" cy="3048000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1066800" y="9144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066800" y="12192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066800" y="18288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066800" y="21336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066800" y="27432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1066800" y="30480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066800" y="36576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1066800" y="39624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Группа 22"/>
            <p:cNvGrpSpPr/>
            <p:nvPr/>
          </p:nvGrpSpPr>
          <p:grpSpPr>
            <a:xfrm>
              <a:off x="1066800" y="1143000"/>
              <a:ext cx="7620000" cy="3276600"/>
              <a:chOff x="1066800" y="1143000"/>
              <a:chExt cx="7620000" cy="3276600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10668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23622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36576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49530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62484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75438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" name="Picture 6" descr="http://www.ru-toys.ru/files/056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5876442"/>
            <a:ext cx="1523999" cy="981558"/>
          </a:xfrm>
          <a:prstGeom prst="rect">
            <a:avLst/>
          </a:prstGeom>
          <a:noFill/>
        </p:spPr>
      </p:pic>
      <p:grpSp>
        <p:nvGrpSpPr>
          <p:cNvPr id="13" name="Группа 19"/>
          <p:cNvGrpSpPr>
            <a:grpSpLocks/>
          </p:cNvGrpSpPr>
          <p:nvPr/>
        </p:nvGrpSpPr>
        <p:grpSpPr bwMode="auto">
          <a:xfrm>
            <a:off x="1066800" y="76200"/>
            <a:ext cx="6172200" cy="1446213"/>
            <a:chOff x="2339950" y="260648"/>
            <a:chExt cx="4032250" cy="1446550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2339950" y="837045"/>
              <a:ext cx="40322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339950" y="1556350"/>
              <a:ext cx="40322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8"/>
            <p:cNvSpPr txBox="1">
              <a:spLocks noChangeArrowheads="1"/>
            </p:cNvSpPr>
            <p:nvPr/>
          </p:nvSpPr>
          <p:spPr bwMode="auto">
            <a:xfrm>
              <a:off x="2555528" y="260648"/>
              <a:ext cx="3600648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400" b="1" smtClean="0">
                  <a:latin typeface="Propisi" pitchFamily="2" charset="0"/>
                </a:rPr>
                <a:t>.</a:t>
              </a:r>
              <a:endParaRPr lang="ru-RU" sz="4400" b="1" dirty="0">
                <a:latin typeface="Propisi" pitchFamily="2" charset="0"/>
              </a:endParaRPr>
            </a:p>
            <a:p>
              <a:pPr algn="ctr"/>
              <a:r>
                <a:rPr lang="ru-RU" sz="4400" b="1" dirty="0">
                  <a:latin typeface="Propisi" pitchFamily="2" charset="0"/>
                </a:rPr>
                <a:t>Классная работа.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eterson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451" y="381000"/>
            <a:ext cx="444514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Peterson17"/>
          <p:cNvPicPr>
            <a:picLocks noChangeAspect="1" noChangeArrowheads="1"/>
          </p:cNvPicPr>
          <p:nvPr/>
        </p:nvPicPr>
        <p:blipFill>
          <a:blip r:embed="rId4" cstate="email">
            <a:lum contrast="6000"/>
          </a:blip>
          <a:srcRect/>
          <a:stretch>
            <a:fillRect/>
          </a:stretch>
        </p:blipFill>
        <p:spPr bwMode="auto">
          <a:xfrm>
            <a:off x="4803122" y="3276601"/>
            <a:ext cx="4036078" cy="323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536" y="3884855"/>
            <a:ext cx="4104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</a:rPr>
              <a:t>Что мы еще не знаем и не умеем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20072" y="2060848"/>
            <a:ext cx="37449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</a:rPr>
              <a:t>Сами справимся с затруднениями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477000" y="0"/>
            <a:ext cx="1524000" cy="2133600"/>
            <a:chOff x="5041900" y="1447800"/>
            <a:chExt cx="3644900" cy="5257800"/>
          </a:xfrm>
        </p:grpSpPr>
        <p:pic>
          <p:nvPicPr>
            <p:cNvPr id="7" name="Picture 2" descr="http://img0.liveinternet.ru/images/attach/c/7/98/427/98427128_4121583_repetitor_informatika_ege.gif"/>
            <p:cNvPicPr>
              <a:picLocks noChangeAspect="1" noChangeArrowheads="1"/>
            </p:cNvPicPr>
            <p:nvPr/>
          </p:nvPicPr>
          <p:blipFill>
            <a:blip r:embed="rId5" cstate="email"/>
            <a:srcRect l="21262" t="2658" r="24253" b="5648"/>
            <a:stretch>
              <a:fillRect/>
            </a:stretch>
          </p:blipFill>
          <p:spPr bwMode="auto">
            <a:xfrm>
              <a:off x="5041900" y="1447800"/>
              <a:ext cx="3644900" cy="5257800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 rot="19901892">
              <a:off x="6254151" y="3501366"/>
              <a:ext cx="1766377" cy="1132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ПОУРОЧНЫЕ ПЛАНЫ 1 КЛАСС\РП 1 класс Перспектива\Русский язык\Учебник\обложка_0027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600200" y="152400"/>
            <a:ext cx="7239000" cy="30048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467956" y="64770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С.26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52400" y="4572000"/>
            <a:ext cx="8839200" cy="1371600"/>
            <a:chOff x="609600" y="3657600"/>
            <a:chExt cx="8534400" cy="1600200"/>
          </a:xfrm>
        </p:grpSpPr>
        <p:grpSp>
          <p:nvGrpSpPr>
            <p:cNvPr id="5" name="Группа 3"/>
            <p:cNvGrpSpPr/>
            <p:nvPr/>
          </p:nvGrpSpPr>
          <p:grpSpPr>
            <a:xfrm>
              <a:off x="609600" y="3657600"/>
              <a:ext cx="8534400" cy="1600200"/>
              <a:chOff x="1066800" y="1143000"/>
              <a:chExt cx="8534400" cy="1600200"/>
            </a:xfrm>
          </p:grpSpPr>
          <p:grpSp>
            <p:nvGrpSpPr>
              <p:cNvPr id="10" name="Группа 12"/>
              <p:cNvGrpSpPr/>
              <p:nvPr/>
            </p:nvGrpSpPr>
            <p:grpSpPr>
              <a:xfrm>
                <a:off x="1066800" y="1295400"/>
                <a:ext cx="8534400" cy="1219200"/>
                <a:chOff x="1066800" y="914400"/>
                <a:chExt cx="8534400" cy="1219200"/>
              </a:xfrm>
            </p:grpSpPr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1066800" y="914400"/>
                  <a:ext cx="853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1066800" y="1219200"/>
                  <a:ext cx="853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1066800" y="1828800"/>
                  <a:ext cx="853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1066800" y="2133600"/>
                  <a:ext cx="853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Прямая соединительная линия 10"/>
              <p:cNvCxnSpPr/>
              <p:nvPr/>
            </p:nvCxnSpPr>
            <p:spPr>
              <a:xfrm flipV="1">
                <a:off x="1676400" y="1143000"/>
                <a:ext cx="533400" cy="16002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27432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672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57912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73914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Выноска со стрелкой вправо 15"/>
          <p:cNvSpPr/>
          <p:nvPr/>
        </p:nvSpPr>
        <p:spPr>
          <a:xfrm>
            <a:off x="152400" y="228600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12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Учебник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ПОУРОЧНЫЕ ПЛАНЫ 1 КЛАСС\РП 1 класс Перспектива\Русский язык\Учебник\обложка_0027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353313" y="83390"/>
            <a:ext cx="7181087" cy="67746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467956" y="64770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С.26</a:t>
            </a:r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152400" y="152400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12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Учебник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0066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ОУРОЧНЫЕ ПЛАНЫ 1 КЛАСС\РП 1 класс Перспектива\Русский язык\Учебник\обложка_0028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057400" y="0"/>
            <a:ext cx="6477000" cy="65359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467956" y="64770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С.27</a:t>
            </a:r>
            <a:endParaRPr lang="ru-RU" dirty="0"/>
          </a:p>
        </p:txBody>
      </p:sp>
      <p:pic>
        <p:nvPicPr>
          <p:cNvPr id="4" name="Picture 2" descr="E:\ПОУРОЧНЫЕ ПЛАНЫ 1 КЛАСС\РП 1 класс Перспектива\Русский язык\Учебник\обложка_0028.jp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 flipH="1">
            <a:off x="228600" y="4572000"/>
            <a:ext cx="1219200" cy="1447800"/>
          </a:xfrm>
          <a:prstGeom prst="rect">
            <a:avLst/>
          </a:prstGeom>
          <a:noFill/>
        </p:spPr>
      </p:pic>
      <p:sp>
        <p:nvSpPr>
          <p:cNvPr id="5" name="Выноска со стрелкой вправо 4"/>
          <p:cNvSpPr/>
          <p:nvPr/>
        </p:nvSpPr>
        <p:spPr>
          <a:xfrm>
            <a:off x="152400" y="152400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12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Учебник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152400" y="1600200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12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Учебник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ОУРОЧНЫЕ ПЛАНЫ 1 КЛАСС\РП 1 класс Перспектива\Русский язык\Учебник\обложка_0028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066800" y="96328"/>
            <a:ext cx="7620000" cy="28754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467956" y="64770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С.27</a:t>
            </a:r>
            <a:endParaRPr lang="ru-RU" dirty="0"/>
          </a:p>
        </p:txBody>
      </p:sp>
      <p:pic>
        <p:nvPicPr>
          <p:cNvPr id="5" name="Picture 2" descr="E:\ПОУРОЧНЫЕ ПЛАНЫ 1 КЛАСС\РП 1 класс Перспектива\Русский язык\Учебник\обложка_0029.jp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295400" y="2895600"/>
            <a:ext cx="7673340" cy="2895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8272" y="5867400"/>
            <a:ext cx="2465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проверим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76200" y="152400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12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Учебник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609600" y="1184196"/>
            <a:ext cx="7620000" cy="3276600"/>
            <a:chOff x="1066800" y="1143000"/>
            <a:chExt cx="7620000" cy="3276600"/>
          </a:xfrm>
        </p:grpSpPr>
        <p:grpSp>
          <p:nvGrpSpPr>
            <p:cNvPr id="3" name="Группа 12"/>
            <p:cNvGrpSpPr/>
            <p:nvPr/>
          </p:nvGrpSpPr>
          <p:grpSpPr>
            <a:xfrm>
              <a:off x="1066800" y="1295400"/>
              <a:ext cx="7467600" cy="3048000"/>
              <a:chOff x="1066800" y="914400"/>
              <a:chExt cx="7467600" cy="3048000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066800" y="9144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1066800" y="12192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1066800" y="18288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066800" y="21336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066800" y="27432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066800" y="30480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1066800" y="36576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1066800" y="39624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Группа 22"/>
            <p:cNvGrpSpPr/>
            <p:nvPr/>
          </p:nvGrpSpPr>
          <p:grpSpPr>
            <a:xfrm>
              <a:off x="1066800" y="1143000"/>
              <a:ext cx="7620000" cy="3276600"/>
              <a:chOff x="1066800" y="1143000"/>
              <a:chExt cx="7620000" cy="3276600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 flipV="1">
                <a:off x="10668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 flipV="1">
                <a:off x="23622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V="1">
                <a:off x="36576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49530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62484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75438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1412105" y="838200"/>
            <a:ext cx="71208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Propisi" pitchFamily="2" charset="0"/>
              </a:rPr>
              <a:t>Лобок (какой?)          .  </a:t>
            </a:r>
            <a:endParaRPr lang="ru-RU" sz="6600" b="1" dirty="0">
              <a:latin typeface="Propisi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1752600"/>
            <a:ext cx="75023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Propisi" pitchFamily="2" charset="0"/>
              </a:rPr>
              <a:t>Лапки (какие?)             .</a:t>
            </a:r>
            <a:endParaRPr lang="ru-RU" sz="6600" b="1" dirty="0">
              <a:latin typeface="Propis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2667000"/>
            <a:ext cx="75472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Propisi" pitchFamily="2" charset="0"/>
              </a:rPr>
              <a:t>Ушки (какие?)               .</a:t>
            </a:r>
            <a:endParaRPr lang="ru-RU" sz="6600" b="1" dirty="0">
              <a:latin typeface="Propisi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581400"/>
            <a:ext cx="76771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Propisi" pitchFamily="2" charset="0"/>
              </a:rPr>
              <a:t>Усы (какие?)                 .</a:t>
            </a:r>
            <a:endParaRPr lang="ru-RU" sz="6600" b="1" dirty="0">
              <a:latin typeface="Propisi" pitchFamily="2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33400" y="4800600"/>
            <a:ext cx="7467600" cy="1600200"/>
            <a:chOff x="609600" y="3657600"/>
            <a:chExt cx="7467600" cy="1600200"/>
          </a:xfrm>
        </p:grpSpPr>
        <p:grpSp>
          <p:nvGrpSpPr>
            <p:cNvPr id="24" name="Группа 3"/>
            <p:cNvGrpSpPr/>
            <p:nvPr/>
          </p:nvGrpSpPr>
          <p:grpSpPr>
            <a:xfrm>
              <a:off x="609600" y="3657600"/>
              <a:ext cx="7467600" cy="1600200"/>
              <a:chOff x="1066800" y="1143000"/>
              <a:chExt cx="7467600" cy="1600200"/>
            </a:xfrm>
          </p:grpSpPr>
          <p:grpSp>
            <p:nvGrpSpPr>
              <p:cNvPr id="29" name="Группа 12"/>
              <p:cNvGrpSpPr/>
              <p:nvPr/>
            </p:nvGrpSpPr>
            <p:grpSpPr>
              <a:xfrm>
                <a:off x="1066800" y="1295400"/>
                <a:ext cx="7467600" cy="1219200"/>
                <a:chOff x="1066800" y="914400"/>
                <a:chExt cx="7467600" cy="1219200"/>
              </a:xfrm>
            </p:grpSpPr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1066800" y="914400"/>
                  <a:ext cx="74676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1066800" y="1219200"/>
                  <a:ext cx="74676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1066800" y="1828800"/>
                  <a:ext cx="7391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1066800" y="2133600"/>
                  <a:ext cx="7391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1676400" y="1143000"/>
                <a:ext cx="533400" cy="16002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27432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2672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57912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73914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457200" y="4419600"/>
            <a:ext cx="75584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Propisi" pitchFamily="2" charset="0"/>
              </a:rPr>
              <a:t>Шубка (какая?)             .</a:t>
            </a:r>
            <a:endParaRPr lang="ru-RU" sz="6600" b="1" dirty="0">
              <a:latin typeface="Propisi" pitchFamily="2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12707" y="152400"/>
            <a:ext cx="22140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проверим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88</Words>
  <Application>Microsoft Office PowerPoint</Application>
  <PresentationFormat>Экран (4:3)</PresentationFormat>
  <Paragraphs>51</Paragraphs>
  <Slides>15</Slides>
  <Notes>15</Notes>
  <HiddenSlides>0</HiddenSlides>
  <MMClips>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Office Theme</vt:lpstr>
      <vt:lpstr>1_Оформление по умолчанию</vt:lpstr>
      <vt:lpstr>2_Оформление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19</cp:revision>
  <dcterms:modified xsi:type="dcterms:W3CDTF">2014-02-26T14:48:31Z</dcterms:modified>
</cp:coreProperties>
</file>