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6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E297E1-6190-4D85-A5E4-8807B044C99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B14AF6-41B8-4E30-B655-F667871F2EC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785794"/>
            <a:ext cx="7151464" cy="4572032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Народный</a:t>
            </a:r>
            <a:r>
              <a:rPr lang="ru-RU" sz="6000" dirty="0" smtClean="0"/>
              <a:t> фольклорный ансамбль </a:t>
            </a:r>
            <a:br>
              <a:rPr lang="ru-RU" sz="6000" dirty="0" smtClean="0"/>
            </a:br>
            <a:r>
              <a:rPr lang="ru-RU" sz="6000" dirty="0" smtClean="0"/>
              <a:t>«ЛУЧИНУШКА»</a:t>
            </a:r>
            <a:r>
              <a:rPr lang="ru-RU" sz="6000" dirty="0"/>
              <a:t>.</a:t>
            </a:r>
          </a:p>
        </p:txBody>
      </p:sp>
    </p:spTree>
  </p:cSld>
  <p:clrMapOvr>
    <a:masterClrMapping/>
  </p:clrMapOvr>
  <p:transition advClick="0" advTm="2000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Ncy;&amp;acy;&amp;rcy;&amp;ocy;&amp;dcy;&amp;ncy;&amp;ycy;&amp;jcy; &amp;fcy;&amp;ocy;&amp;lcy;&amp;softcy;&amp;kcy;&amp;lcy;&amp;ocy;&amp;rcy;&amp;ncy;&amp;ycy;&amp;jcy; &amp;acy;&amp;ncy;&amp;scy;&amp;acy;&amp;mcy;&amp;bcy;&amp;lcy;&amp;softcy; &amp;Lcy;&amp;ucy;&amp;chcy;&amp;icy;&amp;ncy;&amp;ucy;&amp;shcy;&amp;kcy;&amp;acy; &amp;gcy;. &amp;Scy;&amp;acy;&amp;yacy;&amp;ncy;&amp;scy;&amp;k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52"/>
            <a:ext cx="5857916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2"/>
            <a:ext cx="75724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Ансамбль </a:t>
            </a:r>
            <a:r>
              <a:rPr lang="ru-RU" sz="3200" dirty="0"/>
              <a:t>«Лучинушка» был создан в 1983 году, в настоящее время в ансамбле занимается 24 человека из них 3 гармониста, основной возраст участников от 17 лет до 75 лет</a:t>
            </a:r>
            <a:r>
              <a:rPr lang="ru-RU" sz="3200" dirty="0" smtClean="0"/>
              <a:t>.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dirty="0"/>
              <a:t>Это рабочие различных предприятий города, служащие организаций, пенсионеры, учащихся школ и учебных заведений.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advClick="0" advTm="10000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Ансамбль "Лучинушка" принимал участие в международном музыкальном фестивале "Хрустальная лира", организованном в Париже ассоциацией "Нормандия-Москва".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690336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декабре прошлого года "Лучинушка" стала первой на международном конкурсе в Санкт-Петербурге. И сразу же отправилась на другой фестиваль – в Москву. Там они тоже победили.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4572008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Фольклорный ансамбль "Лучинушка" </a:t>
            </a:r>
            <a:r>
              <a:rPr lang="ru-RU" sz="2400" dirty="0" smtClean="0"/>
              <a:t>достойно </a:t>
            </a:r>
            <a:r>
              <a:rPr lang="ru-RU" sz="2400" dirty="0"/>
              <a:t>представил Иркутскую область на Седьмом международном музыкальном фестивале-конкурсе "У самого Черного моря" в Сочи. </a:t>
            </a:r>
          </a:p>
        </p:txBody>
      </p:sp>
    </p:spTree>
  </p:cSld>
  <p:clrMapOvr>
    <a:masterClrMapping/>
  </p:clrMapOvr>
  <p:transition advClick="0" advTm="18000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cy;&amp;acy;&amp;yacy;&amp;ncy;&amp;scy;&amp;kcy;&amp;icy;&amp;jcy; &amp;acy;&amp;ncy;&amp;scy;&amp;acy;&amp;mcy;&amp;bcy;&amp;lcy;&amp;softcy; &amp;vcy;&amp;ycy;&amp;scy;&amp;tcy;&amp;ucy;&amp;pcy;&amp;icy;&amp;tcy; &amp;ncy;&amp;acy; &amp;Ocy;&amp;lcy;&amp;icy;&amp;mcy;&amp;pcy;&amp;icy;&amp;acy;&amp;dcy;&amp;iecy;-2014 / &amp;Kcy;&amp;ucy;&amp;lcy;&amp;softcy;&amp;tcy;&amp;ucy;&amp;rcy;&amp;acy; &amp;icy; &amp;icy;&amp;scy;&amp;kcy;&amp;ucy;&amp;scy;&amp;scy;&amp;tcy;&amp;vcy;&amp;ocy; / &amp;Ncy;&amp;ocy;&amp;vcy;&amp;ocy;&amp;scy;&amp;tcy;&amp;icy; - &amp;Icy;&amp;rcy;&amp;kcy;&amp;ucy;&amp;tcy;&amp;scy;&amp;kcy;-350.&amp;rcy;&amp;u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7715304" cy="507682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3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Саянский ансамбль пригласили на открытие Олимпиады в Сочи в 2014-м. 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285860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Репертуар ансамбля постоянно обновляется, используется материалы свадебных обрядовых песен, шуточные, хороводные, ч</a:t>
            </a:r>
            <a:r>
              <a:rPr lang="ru-RU" sz="2400" dirty="0" smtClean="0"/>
              <a:t>астушки, </a:t>
            </a:r>
            <a:r>
              <a:rPr lang="ru-RU" sz="2400" dirty="0"/>
              <a:t>лирические, игровые. В репертуаре "Лучинушки" около двухсот песен. Большинство – сибирские. Собирают их по деревням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643314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Планов у "Лучинушки" </a:t>
            </a:r>
            <a:r>
              <a:rPr lang="ru-RU" sz="2400" dirty="0" err="1"/>
              <a:t>громадье</a:t>
            </a:r>
            <a:r>
              <a:rPr lang="ru-RU" sz="2400" dirty="0"/>
              <a:t>. Они уже сейчас обновляют репертуар.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4786322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 словам артистов, один из главных секретов их успеха – песня, исполненная с душой. И еще – если она нравится самим певцам, то обязательно зажжет и зал. </a:t>
            </a:r>
          </a:p>
        </p:txBody>
      </p:sp>
    </p:spTree>
  </p:cSld>
  <p:clrMapOvr>
    <a:masterClrMapping/>
  </p:clrMapOvr>
  <p:transition spd="med" advClick="0" advTm="18000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223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Народный фольклорный ансамбль  «ЛУЧИНУШКА».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2014-10-14T11:09:09Z</dcterms:created>
  <dcterms:modified xsi:type="dcterms:W3CDTF">2014-10-14T12:07:29Z</dcterms:modified>
</cp:coreProperties>
</file>