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4" r:id="rId3"/>
    <p:sldId id="256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021E-DEED-4C40-8A2C-11061B34BDE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520-56DE-4117-B10E-742573726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021E-DEED-4C40-8A2C-11061B34BDE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520-56DE-4117-B10E-742573726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021E-DEED-4C40-8A2C-11061B34BDE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520-56DE-4117-B10E-742573726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021E-DEED-4C40-8A2C-11061B34BDE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520-56DE-4117-B10E-742573726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021E-DEED-4C40-8A2C-11061B34BDE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520-56DE-4117-B10E-742573726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021E-DEED-4C40-8A2C-11061B34BDE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520-56DE-4117-B10E-742573726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021E-DEED-4C40-8A2C-11061B34BDE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520-56DE-4117-B10E-742573726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021E-DEED-4C40-8A2C-11061B34BDE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520-56DE-4117-B10E-742573726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021E-DEED-4C40-8A2C-11061B34BDE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520-56DE-4117-B10E-742573726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021E-DEED-4C40-8A2C-11061B34BDE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520-56DE-4117-B10E-742573726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021E-DEED-4C40-8A2C-11061B34BDE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16520-56DE-4117-B10E-742573726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021E-DEED-4C40-8A2C-11061B34BDEA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16520-56DE-4117-B10E-7425737269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9F%D0%B0%D1%80%D1%82%D0%B8%D0%B7%D0%B0%D0%BD%D1%81%D0%BA%D0%BE%D0%B5_%D0%B4%D0%B2%D0%B8%D0%B6%D0%B5%D0%BD%D0%B8%D0%B5_%D0%BD%D0%B0_%D0%91%D1%80%D1%8F%D0%BD%D1%89%D0%B8%D0%BD%D0%B5&amp;action=edit&amp;redlink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ru.wikipedia.org/wiki/1969_%D0%B3%D0%BE%D0%B4" TargetMode="External"/><Relationship Id="rId4" Type="http://schemas.openxmlformats.org/officeDocument/2006/relationships/hyperlink" Target="http://ru.wikipedia.org/wiki/%D0%93%D0%BE%D1%80%D0%BE%D0%B4%D0%BA%D0%BE%D0%B2,_%D0%92%D0%B0%D1%81%D0%B8%D0%BB%D0%B8%D0%B9_%D0%9D%D0%B8%D0%BA%D0%BE%D0%BB%D0%B0%D0%B5%D0%B2%D0%B8%D1%8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0628" y="1357298"/>
            <a:ext cx="761714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70 лет со дня</a:t>
            </a:r>
          </a:p>
          <a:p>
            <a:pPr algn="ctr"/>
            <a:r>
              <a:rPr lang="ru-RU" sz="5400" b="1" cap="none" spc="0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Освобождения </a:t>
            </a:r>
            <a:r>
              <a:rPr lang="ru-RU" sz="5400" b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</a:t>
            </a:r>
            <a:r>
              <a:rPr lang="ru-RU" sz="5400" b="1" cap="none" spc="0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рянска</a:t>
            </a:r>
          </a:p>
          <a:p>
            <a:pPr algn="ctr"/>
            <a:r>
              <a:rPr lang="ru-RU" sz="5400" b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 немецко-фашистских </a:t>
            </a:r>
          </a:p>
          <a:p>
            <a:pPr algn="ctr"/>
            <a:r>
              <a:rPr lang="ru-RU" sz="5400" b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5400" b="1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ахватчиков</a:t>
            </a:r>
          </a:p>
          <a:p>
            <a:pPr algn="ctr"/>
            <a:r>
              <a:rPr lang="ru-RU" sz="5400" b="1" cap="none" spc="0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5400" b="1" cap="none" spc="0" dirty="0">
              <a:ln w="1905">
                <a:solidFill>
                  <a:srgbClr val="FF00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Мемориалы и памятники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 воинской славы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в </a:t>
            </a:r>
            <a:r>
              <a:rPr lang="ru-RU" sz="4800" b="1" smtClean="0">
                <a:solidFill>
                  <a:srgbClr val="FF0000"/>
                </a:solidFill>
              </a:rPr>
              <a:t>городе Брянске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roadplanet.ru/img/news/img/1879_12778945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715304" cy="492922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3042" y="5429264"/>
            <a:ext cx="57150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Создание мемориального комплекса «Партизанская поляна» ставило своей целью увековечить память обо всех участниках </a:t>
            </a:r>
            <a:r>
              <a:rPr lang="ru-RU" sz="1400" dirty="0">
                <a:hlinkClick r:id="rId3" tooltip="Партизанское движение на Брянщине (страница отсутствует)"/>
              </a:rPr>
              <a:t>партизанского движения на </a:t>
            </a:r>
            <a:r>
              <a:rPr lang="ru-RU" sz="1400" dirty="0" err="1">
                <a:hlinkClick r:id="rId3" tooltip="Партизанское движение на Брянщине (страница отсутствует)"/>
              </a:rPr>
              <a:t>Брянщине</a:t>
            </a:r>
            <a:r>
              <a:rPr lang="ru-RU" sz="1400" dirty="0"/>
              <a:t>.</a:t>
            </a:r>
          </a:p>
          <a:p>
            <a:r>
              <a:rPr lang="ru-RU" sz="1400" dirty="0"/>
              <a:t>Мемориальный комплекс (архитектор </a:t>
            </a:r>
            <a:r>
              <a:rPr lang="ru-RU" sz="1400" dirty="0">
                <a:hlinkClick r:id="rId4" tooltip="Городков, Василий Николаевич"/>
              </a:rPr>
              <a:t>В. Н. Городков</a:t>
            </a:r>
            <a:r>
              <a:rPr lang="ru-RU" sz="1400" dirty="0"/>
              <a:t>) был открыт в </a:t>
            </a:r>
            <a:r>
              <a:rPr lang="ru-RU" sz="1400" dirty="0">
                <a:hlinkClick r:id="rId5" tooltip="1969 год"/>
              </a:rPr>
              <a:t>1969 году</a:t>
            </a:r>
            <a:r>
              <a:rPr lang="ru-RU" sz="1400" dirty="0"/>
              <a:t> и в последующем неоднократно пополнялся новыми объектами.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://www.puteshestvie32.ru/sites/default/files/styles/large/public/images/201204110610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14290"/>
            <a:ext cx="7215238" cy="45720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3108" y="5143512"/>
            <a:ext cx="50006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Памятник воинам-водителям в Брянске - это единственный в России  памятник водителям, павшим на дорогах войны. В честь их подвига у шоссе Орел-Брянск 12 сентября 1968 года был воздвигнут памятник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8674" name="Picture 2" descr="http://www.anapakurort.info/forum/userpix2011/09/5227_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143932" cy="492922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4826675"/>
            <a:ext cx="66437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Курган Бессмертия — памятник павшим в борьбе с немецкими захватчиками, ставший одним из символов города </a:t>
            </a:r>
            <a:r>
              <a:rPr lang="ru-RU" dirty="0" err="1" smtClean="0"/>
              <a:t>Брянска.Был</a:t>
            </a:r>
            <a:r>
              <a:rPr lang="ru-RU" dirty="0" smtClean="0"/>
              <a:t> заложен 11 мая 1967 года в городском парке культуры и отдыха «Соловьи». Сегодня это величественное сооружение, которое венчает огромная пятиконечная звезда.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9698" name="Picture 2" descr="http://rexmill.ucoz.ru/_ph/26/7164544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57166"/>
            <a:ext cx="7572428" cy="45815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214950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Монумент летчикам — это память о </a:t>
            </a:r>
            <a:r>
              <a:rPr lang="ru-RU" dirty="0" err="1" smtClean="0"/>
              <a:t>брянцах</a:t>
            </a:r>
            <a:r>
              <a:rPr lang="ru-RU" dirty="0" smtClean="0"/>
              <a:t>, сражавшихся в небе. Это память об асах 3-й Гвардейской истребительной авиационной </a:t>
            </a:r>
            <a:r>
              <a:rPr lang="ru-RU" dirty="0" err="1" smtClean="0"/>
              <a:t>дивизии,установленный</a:t>
            </a:r>
            <a:r>
              <a:rPr lang="ru-RU" dirty="0" smtClean="0"/>
              <a:t> в 1975 году.</a:t>
            </a:r>
            <a:br>
              <a:rPr lang="ru-RU" dirty="0" smtClean="0"/>
            </a:br>
            <a:r>
              <a:rPr lang="ru-RU" dirty="0" smtClean="0"/>
              <a:t>Памятник находится при въезде в Советском районе Брянска возле Линии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5072074"/>
            <a:ext cx="59293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честь подвига воинов и партизан 17 сентября 1966 года в Брянске был открыт величественный памятник. Он состоит из трёх скульптурных групп в центре – семнадцатиметровый пилон. На пилоне слова: «За нашу Советскую Родину!».</a:t>
            </a:r>
            <a:endParaRPr lang="ru-RU" dirty="0"/>
          </a:p>
        </p:txBody>
      </p:sp>
      <p:pic>
        <p:nvPicPr>
          <p:cNvPr id="30724" name="Picture 4" descr="http://www.puteshestvie32.ru/sites/default/files/styles/large/public/images/2012031121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8143932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1748" name="Picture 4" descr="http://2.bmu.img.com.ua/photostorage/960x600/d/a2/4a50d8fcc6c0f3fd62d4cc71e62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3357586" cy="485774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929198"/>
            <a:ext cx="30718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Памятник почетному</a:t>
            </a:r>
            <a:br>
              <a:rPr lang="ru-RU" dirty="0" smtClean="0"/>
            </a:br>
            <a:r>
              <a:rPr lang="ru-RU" dirty="0" smtClean="0"/>
              <a:t>гражданину города Брянска</a:t>
            </a:r>
            <a:br>
              <a:rPr lang="ru-RU" dirty="0" smtClean="0"/>
            </a:br>
            <a:r>
              <a:rPr lang="ru-RU" dirty="0" smtClean="0"/>
              <a:t>П.М. </a:t>
            </a:r>
            <a:r>
              <a:rPr lang="ru-RU" dirty="0" err="1" smtClean="0"/>
              <a:t>Камозину</a:t>
            </a:r>
            <a:r>
              <a:rPr lang="ru-RU" dirty="0" smtClean="0"/>
              <a:t> (1917-1983г).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85789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/>
              <a:t>За годы войны он совершил 750 боевых вылетов, сбил 35 самолетов противника лично и 13 - в групповых боях. В одном из боев в 1943 году он сбил самолет с 16 вражескими генералами и офицерами</a:t>
            </a:r>
            <a:endParaRPr lang="ru-RU" sz="1200" dirty="0"/>
          </a:p>
        </p:txBody>
      </p:sp>
      <p:pic>
        <p:nvPicPr>
          <p:cNvPr id="31750" name="Picture 6" descr="http://allneboscreb.ru/uploads/posts/2012-07/1342026702_1pamyatnik-d.n.-medvedevu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14290"/>
            <a:ext cx="3429000" cy="4572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500562" y="5072074"/>
            <a:ext cx="4643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Герой Советского  Союза Д.Н. Медведев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557214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/>
              <a:t>чекист, командир партизанского отряда, успешно воевавшего в глубоком тылу врага.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it.tourbina.ru/photos.3/3/3/332104/big.photo/Kogda-ya-govoryu-tchto-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14290"/>
            <a:ext cx="6667500" cy="50006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5429264"/>
            <a:ext cx="67865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 центре города на Кургане Бессмертия расположилась новая площадь, а на ней — гранитная колонна, увенчанная двуглавым орлом из позолоченной «бронзы» с текстом о присвоении Брянску почетного звания «Город воинской славы».  28 июня 2010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267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2013-09-11T13:34:30Z</dcterms:created>
  <dcterms:modified xsi:type="dcterms:W3CDTF">2013-11-20T14:22:26Z</dcterms:modified>
</cp:coreProperties>
</file>