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3"/>
  </p:notes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113C0-AF03-47A9-8AB8-4E874C6B3F85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DD601-C263-4859-AE55-D54B0DC1F0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391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78510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0276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659323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66801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4308AC-74B0-40DC-95E2-F5677C926F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141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10771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235487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87156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98444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22554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9700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E19C26-FCC6-4D00-A1A4-4FC08575B8E9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8B7780-C387-460B-80F4-3A35E2AC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lick01.begun.ru/click.jsp?url=IsdzIldeX16sFUAN7TSKdbppse1ZPwFdZOo0O5*FxOlEjvH9M4NyxannlJrnpzdnFFZAdpkqMrKSRBJQrPkjP6WOrEiireA3XdufYRuXAlkOn-tsnDh196dEh9fJqHd0mBcI58C7PicX88mqe7P0Om4L-S940jTvUHd0eIFmuzgcUxkqBC9gxSfAWWUEI77c8eIrTNQP2-MI0q4yYix7LyL5niW3NjFPCzcwm7H*E5IH3AcWyCmr96a8dK0EyL4k7DEDRLxjb4uHOZ8kbUy1JWfs2GuBPY8*f3sKY0J985KcIcW6Dbkw7hi*NS2zNprcWvOiyweC5iF90vQJnhqFSxB*qLpmjV8RvNdG2hpPjQPmYxzBvDhRifpw0IE&amp;eurl%5b%5d=IsdzIr28vbzerTV2CmtF6fvmJnKsglgeHgq6XpxaI5lct1sT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23339"/>
            <a:ext cx="9252520" cy="6858000"/>
          </a:xfrm>
        </p:spPr>
        <p:txBody>
          <a:bodyPr/>
          <a:lstStyle/>
          <a:p>
            <a:pPr marL="0" indent="0">
              <a:buNone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Важные               </a:t>
            </a:r>
          </a:p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Нужные</a:t>
            </a:r>
          </a:p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Редкие</a:t>
            </a:r>
          </a:p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Опасные</a:t>
            </a:r>
          </a:p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Неизвестные</a:t>
            </a:r>
          </a:p>
          <a:p>
            <a:pPr marL="0" indent="0">
              <a:buNone/>
            </a:pP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профессии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ru-RU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6101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96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СПАСИБО </a:t>
            </a:r>
            <a:r>
              <a:rPr lang="ru-RU" sz="7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7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	  ВНИМАНИЕ!</a:t>
            </a:r>
            <a:endParaRPr lang="ru-RU" sz="7200" dirty="0"/>
          </a:p>
        </p:txBody>
      </p:sp>
    </p:spTree>
    <p:extLst>
      <p:ext uri="{BB962C8B-B14F-4D97-AF65-F5344CB8AC3E}">
        <p14:creationId xmlns="" xmlns:p14="http://schemas.microsoft.com/office/powerpoint/2010/main" val="134966661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606480" cy="13849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Профессия менеджера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949280"/>
            <a:ext cx="504056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Выполнили работу </a:t>
            </a:r>
            <a:r>
              <a:rPr lang="ru-RU" dirty="0" err="1" smtClean="0"/>
              <a:t>Ломовцев</a:t>
            </a:r>
            <a:r>
              <a:rPr lang="ru-RU" dirty="0" smtClean="0"/>
              <a:t> Иван в соавторстве с </a:t>
            </a:r>
            <a:r>
              <a:rPr lang="ru-RU" dirty="0" err="1" smtClean="0"/>
              <a:t>Ломовцевой</a:t>
            </a:r>
            <a:r>
              <a:rPr lang="ru-RU" dirty="0" smtClean="0"/>
              <a:t> Марией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6272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7236296" cy="4392488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Менеджер — руководитель или управляющий, отвечающий за определённое направление деятельности предприятия (менеджер по персоналу, менеджер по связям с общественностью, финансовый менеджер, менеджер по продажам).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1043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702568"/>
            <a:ext cx="842493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Термин «менеджер» произошел от английского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manage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что означает: «управлять, заведовать, стоять во главе, справляться».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менеджер – это управляющий, обладающий профессиональными знаниями по организации и управлению производством.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менедж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780928"/>
            <a:ext cx="6120680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85958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1080683"/>
            <a:ext cx="87484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функция менеджеров – управление, включающее процесс планирования, организации и контроля.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newsimage119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996952"/>
            <a:ext cx="4266430" cy="3016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менеж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996952"/>
            <a:ext cx="4055166" cy="3039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822161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308983"/>
            <a:ext cx="85689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Общепринято выделять менеджеров низового звена,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менеджеров среднего звена и менеджеров высшего звена.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Менеджеры низового звена – это младшие начальники.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ним относятся мастера, заведующие отделами в магазинах, заведующие кафедрами, менеджеры по продажам.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36591_image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861048"/>
            <a:ext cx="4202832" cy="2801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918685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81002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Менеджеры среднего звена – это начальники над менеджерами низшего звена.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Менеджерами среднего звена являются начальник цеха, директор филиала, декан факультета.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gallery_172_272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348880"/>
            <a:ext cx="6096000" cy="3838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28844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862997"/>
            <a:ext cx="835292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Менеджеры высшего звена – самая малочисленная группа управленцев. Типичными должностями здесь будут генеральный директор завода, директор магазина, ректор университета, председатель совета директоров. Этот уровень управления требует наличия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высшего 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иногда и не одного.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топ ме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780928"/>
            <a:ext cx="4883135" cy="3251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9310734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584728"/>
            <a:ext cx="85689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России менеджерами могут называть кого угодно, независимо от наличия или отсутствия у них подчиненных. Такие ситуации порождают сюжеты для анекдотов, когда, например, грузчика называют менеджером по переносу тяжестей.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коне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7137" y="2636912"/>
            <a:ext cx="4458957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8371447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Student presentation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242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Student presentation</vt:lpstr>
      <vt:lpstr>Эркер</vt:lpstr>
      <vt:lpstr>Слайд 1</vt:lpstr>
      <vt:lpstr>Профессия менеджера</vt:lpstr>
      <vt:lpstr>Менеджер — руководитель или управляющий, отвечающий за определённое направление деятельности предприятия (менеджер по персоналу, менеджер по связям с общественностью, финансовый менеджер, менеджер по продажам).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Кем быть?  Стоматолог</dc:title>
  <dc:creator>Евгений</dc:creator>
  <cp:lastModifiedBy>Александр</cp:lastModifiedBy>
  <cp:revision>16</cp:revision>
  <dcterms:created xsi:type="dcterms:W3CDTF">2013-02-04T17:43:41Z</dcterms:created>
  <dcterms:modified xsi:type="dcterms:W3CDTF">2013-11-22T17:52:08Z</dcterms:modified>
</cp:coreProperties>
</file>