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DB3C-197E-405B-B1EE-8434726C5A7F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C22A-213D-4B1D-8FDB-6D7019E4C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DB3C-197E-405B-B1EE-8434726C5A7F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C22A-213D-4B1D-8FDB-6D7019E4C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DB3C-197E-405B-B1EE-8434726C5A7F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C22A-213D-4B1D-8FDB-6D7019E4C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DB3C-197E-405B-B1EE-8434726C5A7F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C22A-213D-4B1D-8FDB-6D7019E4C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DB3C-197E-405B-B1EE-8434726C5A7F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C22A-213D-4B1D-8FDB-6D7019E4C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DB3C-197E-405B-B1EE-8434726C5A7F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C22A-213D-4B1D-8FDB-6D7019E4C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DB3C-197E-405B-B1EE-8434726C5A7F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C22A-213D-4B1D-8FDB-6D7019E4C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DB3C-197E-405B-B1EE-8434726C5A7F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C22A-213D-4B1D-8FDB-6D7019E4C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DB3C-197E-405B-B1EE-8434726C5A7F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C22A-213D-4B1D-8FDB-6D7019E4C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DB3C-197E-405B-B1EE-8434726C5A7F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C22A-213D-4B1D-8FDB-6D7019E4C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DB3C-197E-405B-B1EE-8434726C5A7F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C22A-213D-4B1D-8FDB-6D7019E4C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DB3C-197E-405B-B1EE-8434726C5A7F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AC22A-213D-4B1D-8FDB-6D7019E4CE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3;&#1077;&#1082;&#1089;&#1072;&#1085;&#1076;&#1088;\Desktop\zub_molochnyj-minus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vjazzzz.org/rest/rejim-dnya-dlya-shkolnikov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images.yandex.ru/yandsearch?p=7&amp;text=%D0%BF%D1%80%D0%B5%D0%B7%D0%B5%D0%BD%D1%82%D0%B0%D1%86%D0%B8%D1%8F%20%D1%88%D0%BA%D0%BE%D0%BB%D1%8C%D0%BD%D0%B8%D0%BA%D0%B0%20%22%20%D0%B7%D0%B4%D0%BE%D1%80%D0%BE%D0%B2%D1%8B%D0%B9%20%D0%BE%D0%B1%D1%80%D0%B0%D0%B7%20%D0%B6%D0%B8%D0%B7%D0%BD%D0%B8%20%22%20%D0%BE%D1%84%D0%BE%D1%80%D0%BC%D0%BB%D0%B5%D0%BD%D0%B8%D0%B5-%D1%84%D0%BE%D1%82%D0%BE&amp;noreask=1&amp;img_url=www.izbushkinet.ru/uploads/posts/2009-12/1261652833_c85e6d8fb527.jpg&amp;pos=210&amp;rpt=simage&amp;lr=213&amp;nojs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7435" y="5048841"/>
            <a:ext cx="4035431" cy="163854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Автор</a:t>
            </a:r>
            <a:r>
              <a:rPr lang="en-US" sz="1600" b="1" dirty="0">
                <a:solidFill>
                  <a:srgbClr val="7030A0"/>
                </a:solidFill>
              </a:rPr>
              <a:t>: </a:t>
            </a:r>
            <a:r>
              <a:rPr lang="ru-RU" sz="1600" b="1" dirty="0">
                <a:solidFill>
                  <a:srgbClr val="7030A0"/>
                </a:solidFill>
              </a:rPr>
              <a:t>ученица 3-го «Б» класса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 школы № 1 г.п.Дедовск</a:t>
            </a:r>
          </a:p>
          <a:p>
            <a:r>
              <a:rPr lang="ru-RU" sz="1600" b="1" dirty="0" err="1">
                <a:solidFill>
                  <a:srgbClr val="7030A0"/>
                </a:solidFill>
              </a:rPr>
              <a:t>Крючкова</a:t>
            </a:r>
            <a:r>
              <a:rPr lang="ru-RU" sz="1600" b="1" dirty="0">
                <a:solidFill>
                  <a:srgbClr val="7030A0"/>
                </a:solidFill>
              </a:rPr>
              <a:t> Мария</a:t>
            </a:r>
            <a:r>
              <a:rPr lang="ru-RU" sz="1600" dirty="0"/>
              <a:t>.</a:t>
            </a:r>
            <a:r>
              <a:rPr lang="en-US" sz="1600" dirty="0"/>
              <a:t> </a:t>
            </a:r>
            <a:endParaRPr lang="ru-RU" sz="1600" dirty="0"/>
          </a:p>
          <a:p>
            <a:r>
              <a:rPr lang="ru-RU" sz="1600" dirty="0"/>
              <a:t>Соавтор: </a:t>
            </a:r>
            <a:r>
              <a:rPr lang="ru-RU" sz="1600" dirty="0" err="1"/>
              <a:t>Крючкова</a:t>
            </a:r>
            <a:r>
              <a:rPr lang="ru-RU" sz="1600" dirty="0"/>
              <a:t> Наталья.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250" y="469458"/>
            <a:ext cx="7092000" cy="1210113"/>
          </a:xfrm>
        </p:spPr>
        <p:txBody>
          <a:bodyPr>
            <a:prstTxWarp prst="textArchDown">
              <a:avLst/>
            </a:prstTxWarp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9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Кем быть?</a:t>
            </a:r>
            <a:r>
              <a:rPr lang="ru-RU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9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Стоматолог</a:t>
            </a:r>
            <a:endParaRPr lang="ru-RU" sz="9800" dirty="0">
              <a:ln/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zub_molochnyj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54452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495311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412776"/>
            <a:ext cx="8712968" cy="3474720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/>
          <a:p>
            <a:pPr algn="ctr"/>
            <a:endParaRPr lang="ru-RU" sz="4000" b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401081732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56988" y="448492"/>
            <a:ext cx="4215012" cy="5644804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</a:rPr>
              <a:t>Мы в профессии играем</a:t>
            </a: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</a:rPr>
              <a:t>По душе их выбираем,</a:t>
            </a: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</a:rPr>
              <a:t>И мечтаем поскорее</a:t>
            </a: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</a:rPr>
              <a:t>Мамы с папой стать взрослее,</a:t>
            </a: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</a:rPr>
              <a:t>Чтоб не просто так мечтать,</a:t>
            </a: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</a:rPr>
              <a:t>А, кем быть, решить и стать.</a:t>
            </a:r>
          </a:p>
          <a:p>
            <a:endParaRPr lang="ru-RU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3" name="Picture 5" descr="http://www.proza.ru/pics/2012/04/19/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088" y="448493"/>
            <a:ext cx="4251642" cy="5351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134415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45685" y="254111"/>
            <a:ext cx="7592905" cy="2651477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/>
          <a:p>
            <a:pPr algn="ctr">
              <a:buNone/>
            </a:pPr>
            <a:endParaRPr lang="ru-RU" b="1" dirty="0">
              <a:solidFill>
                <a:srgbClr val="FF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5685" y="189318"/>
            <a:ext cx="7574804" cy="2970780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Есть на земле люди, чья профессия –</a:t>
            </a:r>
          </a:p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дарит открытую и белоснежную улыбку.</a:t>
            </a:r>
          </a:p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Профессия эта – стоматология.</a:t>
            </a:r>
          </a:p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А люди эти – стоматологи.</a:t>
            </a:r>
          </a:p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saratov-shkola.ru/images/photos/41d85efcfe6d3b1f934afa416f918ea5.jpg">
            <a:hlinkClick r:id="rId2" tgtFrame="_blank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2871" y="2975445"/>
            <a:ext cx="3237618" cy="3470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3347846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N047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8" y="383698"/>
            <a:ext cx="2138049" cy="3866020"/>
          </a:xfrm>
          <a:prstGeom prst="rect">
            <a:avLst/>
          </a:prstGeom>
          <a:noFill/>
        </p:spPr>
      </p:pic>
      <p:pic>
        <p:nvPicPr>
          <p:cNvPr id="1027" name="Picture 3" descr="F:\DSCN0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1903" y="-352763"/>
            <a:ext cx="9518698" cy="7572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5758936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62425" y="318905"/>
            <a:ext cx="8307848" cy="6414571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/>
          <a:p>
            <a:pPr>
              <a:buNone/>
            </a:pPr>
            <a:r>
              <a:rPr lang="ru-RU" sz="2100" b="1" dirty="0">
                <a:solidFill>
                  <a:srgbClr val="00B050"/>
                </a:solidFill>
              </a:rPr>
              <a:t>Вы – стоматолог. Профессия эта </a:t>
            </a:r>
          </a:p>
          <a:p>
            <a:pPr>
              <a:buNone/>
            </a:pPr>
            <a:r>
              <a:rPr lang="ru-RU" sz="2100" b="1" dirty="0">
                <a:solidFill>
                  <a:srgbClr val="00B050"/>
                </a:solidFill>
              </a:rPr>
              <a:t>Все за себя каждый день говорит: </a:t>
            </a:r>
          </a:p>
          <a:p>
            <a:pPr>
              <a:buNone/>
            </a:pPr>
            <a:r>
              <a:rPr lang="ru-RU" sz="2100" b="1" dirty="0">
                <a:solidFill>
                  <a:srgbClr val="00B050"/>
                </a:solidFill>
              </a:rPr>
              <a:t>Знают и взрослые, знают и дети – </a:t>
            </a:r>
          </a:p>
          <a:p>
            <a:pPr>
              <a:buNone/>
            </a:pPr>
            <a:r>
              <a:rPr lang="ru-RU" sz="2100" b="1" dirty="0">
                <a:solidFill>
                  <a:srgbClr val="00B050"/>
                </a:solidFill>
              </a:rPr>
              <a:t>Жизнь немила, если зуб заболит. </a:t>
            </a:r>
          </a:p>
          <a:p>
            <a:pPr>
              <a:buNone/>
            </a:pPr>
            <a:r>
              <a:rPr lang="ru-RU" sz="2100" b="1" dirty="0">
                <a:solidFill>
                  <a:srgbClr val="00B050"/>
                </a:solidFill>
              </a:rPr>
              <a:t>Лишь стоматолог все может исправить – </a:t>
            </a:r>
          </a:p>
          <a:p>
            <a:pPr>
              <a:buNone/>
            </a:pPr>
            <a:r>
              <a:rPr lang="ru-RU" sz="2100" b="1" dirty="0">
                <a:solidFill>
                  <a:srgbClr val="00B050"/>
                </a:solidFill>
              </a:rPr>
              <a:t>Станет улыбка белее, чем снег, </a:t>
            </a:r>
          </a:p>
          <a:p>
            <a:pPr>
              <a:buNone/>
            </a:pPr>
            <a:r>
              <a:rPr lang="ru-RU" sz="2100" b="1" dirty="0">
                <a:solidFill>
                  <a:srgbClr val="00B050"/>
                </a:solidFill>
              </a:rPr>
              <a:t>Он нас от боли способен избавить, </a:t>
            </a:r>
          </a:p>
          <a:p>
            <a:pPr>
              <a:buNone/>
            </a:pPr>
            <a:r>
              <a:rPr lang="ru-RU" sz="2100" b="1" dirty="0">
                <a:solidFill>
                  <a:srgbClr val="00B050"/>
                </a:solidFill>
              </a:rPr>
              <a:t>Чтобы счастливым вновь стал человек. 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sz="19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cs typeface="Times New Roman" pitchFamily="18" charset="0"/>
            </a:endParaRPr>
          </a:p>
          <a:p>
            <a:endParaRPr lang="ru-RU" sz="1900" b="1" u="sng" dirty="0"/>
          </a:p>
        </p:txBody>
      </p:sp>
      <p:pic>
        <p:nvPicPr>
          <p:cNvPr id="5" name="Рисунок 4" descr="http://im3-tub-ru.yandex.net/i?id=353266587-18-72&amp;n=21">
            <a:hlinkClick r:id="rId2" tgtFrame="_blank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05046" y="3882555"/>
            <a:ext cx="3838954" cy="297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95902" y="4653137"/>
            <a:ext cx="4572000" cy="369316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491276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332656"/>
            <a:ext cx="8964488" cy="6490708"/>
          </a:xfrm>
          <a:prstGeom prst="rect">
            <a:avLst/>
          </a:prstGeom>
        </p:spPr>
        <p:txBody>
          <a:bodyPr lIns="80147" tIns="40074" rIns="80147" bIns="40074">
            <a:normAutofit fontScale="3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6600" b="1" dirty="0"/>
              <a:t> </a:t>
            </a:r>
            <a:r>
              <a:rPr lang="ru-RU" sz="6000" b="1" dirty="0"/>
              <a:t>Каждый человек мечтает достичь многого в жизни. </a:t>
            </a:r>
            <a:r>
              <a:rPr lang="ru-RU" sz="6000" b="1" dirty="0" smtClean="0"/>
              <a:t>А </a:t>
            </a:r>
            <a:r>
              <a:rPr lang="ru-RU" sz="6000" b="1" dirty="0"/>
              <a:t>для этого нужно выбрать профессию, </a:t>
            </a:r>
            <a:r>
              <a:rPr lang="ru-RU" sz="6000" b="1" dirty="0" smtClean="0"/>
              <a:t>которая </a:t>
            </a:r>
            <a:r>
              <a:rPr lang="ru-RU" sz="6000" b="1" dirty="0"/>
              <a:t>нравилась бы тебе и приносила </a:t>
            </a:r>
            <a:r>
              <a:rPr lang="ru-RU" sz="6000" b="1" dirty="0" smtClean="0"/>
              <a:t>пользу </a:t>
            </a:r>
            <a:r>
              <a:rPr lang="ru-RU" sz="6000" b="1" dirty="0"/>
              <a:t>людям.</a:t>
            </a:r>
          </a:p>
          <a:p>
            <a:pPr>
              <a:lnSpc>
                <a:spcPct val="150000"/>
              </a:lnSpc>
              <a:buNone/>
            </a:pPr>
            <a:r>
              <a:rPr lang="ru-RU" sz="6000" b="1" dirty="0"/>
              <a:t> </a:t>
            </a:r>
            <a:r>
              <a:rPr lang="ru-RU" sz="6000" b="1" dirty="0" smtClean="0"/>
              <a:t>Я </a:t>
            </a:r>
            <a:r>
              <a:rPr lang="ru-RU" sz="6000" b="1" dirty="0"/>
              <a:t>выбрала профессию, которая кажется мне интересной и полезной. </a:t>
            </a:r>
          </a:p>
          <a:p>
            <a:pPr>
              <a:lnSpc>
                <a:spcPct val="150000"/>
              </a:lnSpc>
              <a:buNone/>
            </a:pPr>
            <a:r>
              <a:rPr lang="ru-RU" sz="6000" b="1" dirty="0"/>
              <a:t> </a:t>
            </a:r>
            <a:r>
              <a:rPr lang="ru-RU" sz="6000" b="1" dirty="0" smtClean="0"/>
              <a:t>Это </a:t>
            </a:r>
            <a:r>
              <a:rPr lang="ru-RU" sz="6000" b="1" dirty="0"/>
              <a:t>профессия врача- стоматолога. </a:t>
            </a:r>
          </a:p>
          <a:p>
            <a:pPr>
              <a:lnSpc>
                <a:spcPct val="150000"/>
              </a:lnSpc>
              <a:buNone/>
            </a:pPr>
            <a:r>
              <a:rPr lang="ru-RU" sz="6000" b="1" dirty="0"/>
              <a:t> </a:t>
            </a:r>
            <a:r>
              <a:rPr lang="ru-RU" sz="6000" b="1" dirty="0" smtClean="0"/>
              <a:t>Как </a:t>
            </a:r>
            <a:r>
              <a:rPr lang="ru-RU" sz="6000" b="1" dirty="0"/>
              <a:t>благородно лечить людей, облегчать их боль, делать их </a:t>
            </a:r>
            <a:r>
              <a:rPr lang="ru-RU" sz="6000" b="1" dirty="0" smtClean="0"/>
              <a:t>снова здоровыми</a:t>
            </a:r>
            <a:r>
              <a:rPr lang="ru-RU" sz="6000" b="1" dirty="0"/>
              <a:t>. </a:t>
            </a:r>
            <a:r>
              <a:rPr lang="ru-RU" sz="6000" b="1" dirty="0" smtClean="0"/>
              <a:t> Но </a:t>
            </a:r>
            <a:r>
              <a:rPr lang="ru-RU" sz="6000" b="1" dirty="0"/>
              <a:t>стать хорошим врачом нелегко. </a:t>
            </a:r>
          </a:p>
          <a:p>
            <a:pPr>
              <a:lnSpc>
                <a:spcPct val="150000"/>
              </a:lnSpc>
              <a:buNone/>
            </a:pPr>
            <a:r>
              <a:rPr lang="ru-RU" sz="6000" b="1" dirty="0"/>
              <a:t>  </a:t>
            </a:r>
            <a:r>
              <a:rPr lang="ru-RU" sz="6000" b="1" dirty="0" smtClean="0"/>
              <a:t>Для </a:t>
            </a:r>
            <a:r>
              <a:rPr lang="ru-RU" sz="6000" b="1" dirty="0"/>
              <a:t>этого нужно очень много знать </a:t>
            </a:r>
            <a:endParaRPr lang="ru-RU" sz="6000" b="1" dirty="0" smtClean="0"/>
          </a:p>
          <a:p>
            <a:pPr>
              <a:lnSpc>
                <a:spcPct val="150000"/>
              </a:lnSpc>
              <a:buNone/>
            </a:pPr>
            <a:r>
              <a:rPr lang="ru-RU" sz="6000" b="1" dirty="0" smtClean="0"/>
              <a:t>   и </a:t>
            </a:r>
            <a:r>
              <a:rPr lang="ru-RU" sz="6000" b="1" dirty="0"/>
              <a:t>уметь </a:t>
            </a:r>
            <a:r>
              <a:rPr lang="ru-RU" sz="6000" b="1" dirty="0" smtClean="0"/>
              <a:t>и </a:t>
            </a:r>
            <a:r>
              <a:rPr lang="ru-RU" sz="6000" b="1" dirty="0"/>
              <a:t>всю жизнь </a:t>
            </a:r>
            <a:r>
              <a:rPr lang="ru-RU" sz="6000" b="1" dirty="0" smtClean="0"/>
              <a:t>учиться.</a:t>
            </a:r>
          </a:p>
          <a:p>
            <a:pPr>
              <a:lnSpc>
                <a:spcPct val="150000"/>
              </a:lnSpc>
              <a:buNone/>
            </a:pPr>
            <a:r>
              <a:rPr lang="ru-RU" sz="6000" b="1" dirty="0" smtClean="0"/>
              <a:t> И</a:t>
            </a:r>
            <a:r>
              <a:rPr lang="ru-RU" sz="6000" b="1" dirty="0"/>
              <a:t>, конечно, настоящим врачом может </a:t>
            </a:r>
            <a:endParaRPr lang="ru-RU" sz="6000" b="1" dirty="0" smtClean="0"/>
          </a:p>
          <a:p>
            <a:pPr>
              <a:lnSpc>
                <a:spcPct val="150000"/>
              </a:lnSpc>
              <a:buNone/>
            </a:pPr>
            <a:r>
              <a:rPr lang="ru-RU" sz="6000" b="1" dirty="0" smtClean="0"/>
              <a:t>быть </a:t>
            </a:r>
            <a:r>
              <a:rPr lang="ru-RU" sz="6000" b="1" dirty="0"/>
              <a:t>только человек с добрым, чутким </a:t>
            </a:r>
            <a:endParaRPr lang="ru-RU" sz="6000" b="1" dirty="0" smtClean="0"/>
          </a:p>
          <a:p>
            <a:pPr>
              <a:lnSpc>
                <a:spcPct val="150000"/>
              </a:lnSpc>
              <a:buNone/>
            </a:pPr>
            <a:r>
              <a:rPr lang="ru-RU" sz="6000" b="1" dirty="0" smtClean="0"/>
              <a:t>сердцем</a:t>
            </a:r>
            <a:r>
              <a:rPr lang="ru-RU" sz="6000" b="1" dirty="0"/>
              <a:t>, внимательный и заботливый. </a:t>
            </a:r>
          </a:p>
          <a:p>
            <a:pPr>
              <a:lnSpc>
                <a:spcPct val="150000"/>
              </a:lnSpc>
            </a:pPr>
            <a:endParaRPr lang="ru-RU" sz="7000" dirty="0"/>
          </a:p>
          <a:p>
            <a:pPr marL="45712" indent="0">
              <a:lnSpc>
                <a:spcPct val="150000"/>
              </a:lnSpc>
              <a:buNone/>
            </a:pPr>
            <a:endParaRPr lang="ru-RU" sz="7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717032"/>
            <a:ext cx="382905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7914507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162" y="513285"/>
            <a:ext cx="4215012" cy="5001884"/>
          </a:xfrm>
        </p:spPr>
        <p:txBody>
          <a:bodyPr/>
          <a:lstStyle/>
          <a:p>
            <a:pPr algn="just">
              <a:buNone/>
            </a:pPr>
            <a:r>
              <a:rPr lang="ru-RU" sz="3200" dirty="0"/>
              <a:t>    Мое рабочее место </a:t>
            </a:r>
            <a:r>
              <a:rPr lang="ru-RU" sz="3200" dirty="0" smtClean="0"/>
              <a:t> 		в будущем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1800" dirty="0"/>
              <a:t>Помните стихотворение </a:t>
            </a:r>
            <a:r>
              <a:rPr lang="ru-RU" sz="1800" dirty="0" err="1"/>
              <a:t>Джанни</a:t>
            </a:r>
            <a:r>
              <a:rPr lang="ru-RU" sz="1800" dirty="0"/>
              <a:t> </a:t>
            </a:r>
            <a:r>
              <a:rPr lang="ru-RU" sz="1800" dirty="0" err="1"/>
              <a:t>Родари</a:t>
            </a:r>
            <a:r>
              <a:rPr lang="ru-RU" sz="1800" dirty="0"/>
              <a:t> «Чем пахнут ремесла»? Так вот, если бы помимо пекаря, художника, кочегара и многих других он решил указать эту профессию, его произведение, вероятно, дополнилось бы следующими строками: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i="1" dirty="0"/>
              <a:t>Пахнет он мятною пастой зубною,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1" dirty="0"/>
              <a:t>Импортной пломбой, коронкой златою.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1" dirty="0" err="1"/>
              <a:t>Мини-имплантами</a:t>
            </a:r>
            <a:r>
              <a:rPr lang="ru-RU" sz="1800" i="1" dirty="0"/>
              <a:t>, бинтом и ватой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1" dirty="0"/>
              <a:t>Пахнет всегда стоматолог, ребята.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4" name="Picture 2" descr="F:\DSCN047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9610" y="318905"/>
            <a:ext cx="3604140" cy="6201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1035156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826" y="642874"/>
            <a:ext cx="4398273" cy="4600348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3500" dirty="0"/>
              <a:t>Добрый доктор стоматолог...</a:t>
            </a:r>
            <a:br>
              <a:rPr lang="ru-RU" sz="3500" dirty="0"/>
            </a:br>
            <a:r>
              <a:rPr lang="ru-RU" sz="3500" dirty="0"/>
              <a:t>Он, под маской на лице,</a:t>
            </a:r>
            <a:br>
              <a:rPr lang="ru-RU" sz="3500" dirty="0"/>
            </a:br>
            <a:r>
              <a:rPr lang="ru-RU" sz="3500" dirty="0"/>
              <a:t>Прячет нежную улыбку,</a:t>
            </a:r>
            <a:br>
              <a:rPr lang="ru-RU" sz="3500" dirty="0"/>
            </a:br>
            <a:r>
              <a:rPr lang="ru-RU" sz="3500" dirty="0"/>
              <a:t>Когда сверлит зубы мне.</a:t>
            </a:r>
            <a:br>
              <a:rPr lang="ru-RU" sz="35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F:\DSCN047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01" y="642873"/>
            <a:ext cx="3970663" cy="466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3368631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61845"/>
            <a:ext cx="6120680" cy="206208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ru-RU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Если будешь улыбаться,</a:t>
            </a:r>
            <a:r>
              <a:rPr lang="ru-RU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Добрым будешь ты всегда,</a:t>
            </a:r>
            <a:br>
              <a:rPr lang="ru-RU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Тебе нечего бояться –</a:t>
            </a:r>
            <a:br>
              <a:rPr lang="ru-RU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Жить ты будешь лет до ста!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261989"/>
            <a:ext cx="6048672" cy="65383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ru-RU" sz="3500" b="1" u="sng" dirty="0">
                <a:latin typeface="Times New Roman" pitchFamily="18" charset="0"/>
                <a:cs typeface="Times New Roman" pitchFamily="18" charset="0"/>
              </a:rPr>
              <a:t>Заключение.</a:t>
            </a:r>
          </a:p>
        </p:txBody>
      </p:sp>
      <p:pic>
        <p:nvPicPr>
          <p:cNvPr id="2054" name="Picture 6" descr="http://otvetin.ru/uploads/posts/2010-05/1275031880_smajli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06341" y="3817762"/>
            <a:ext cx="5192406" cy="275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4655827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924  0.125 0.17688  C 0.125 0.27452  0.069 0.35377  0 0.35377  C -0.069 0.35377  -0.125 0.27452  -0.125 0.17688  C -0.125 0.07924  -0.069 0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231</Words>
  <Application>Microsoft Office PowerPoint</Application>
  <PresentationFormat>Экран (4:3)</PresentationFormat>
  <Paragraphs>45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Кем быть?  Стоматолог</vt:lpstr>
      <vt:lpstr>Слайд 2</vt:lpstr>
      <vt:lpstr>Слайд 3</vt:lpstr>
      <vt:lpstr>Слайд 4</vt:lpstr>
      <vt:lpstr>Слайд 5</vt:lpstr>
      <vt:lpstr>Слайд 6</vt:lpstr>
      <vt:lpstr>    Мое рабочее место    в будущем. Помните стихотворение Джанни Родари «Чем пахнут ремесла»? Так вот, если бы помимо пекаря, художника, кочегара и многих других он решил указать эту профессию, его произведение, вероятно, дополнилось бы следующими строками:  Пахнет он мятною пастой зубною, Импортной пломбой, коронкой златою. Мини-имплантами, бинтом и ватой Пахнет всегда стоматолог, ребята. </vt:lpstr>
      <vt:lpstr>Добрый доктор стоматолог... Он, под маской на лице, Прячет нежную улыбку, Когда сверлит зубы мне. 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Кем быть?  Стоматолог</dc:title>
  <dc:creator>Александр</dc:creator>
  <cp:lastModifiedBy>Александр</cp:lastModifiedBy>
  <cp:revision>1</cp:revision>
  <dcterms:created xsi:type="dcterms:W3CDTF">2013-11-22T15:37:57Z</dcterms:created>
  <dcterms:modified xsi:type="dcterms:W3CDTF">2013-11-22T15:49:57Z</dcterms:modified>
</cp:coreProperties>
</file>