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FF00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95536" y="332656"/>
            <a:ext cx="8352928" cy="6192688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63902441_1284237429_0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" y="4797152"/>
            <a:ext cx="1961600" cy="20608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2400" cy="1470025"/>
          </a:xfrm>
        </p:spPr>
        <p:txBody>
          <a:bodyPr/>
          <a:lstStyle/>
          <a:p>
            <a:r>
              <a:rPr lang="ru-RU" sz="9600" b="1" dirty="0" smtClean="0">
                <a:solidFill>
                  <a:srgbClr val="FF0000"/>
                </a:solidFill>
                <a:latin typeface="Bookman Old Style" pitchFamily="18" charset="0"/>
              </a:rPr>
              <a:t>ПРОПИСЬ</a:t>
            </a:r>
            <a:endParaRPr lang="ru-RU" sz="9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99592" y="404664"/>
            <a:ext cx="2592288" cy="2304256"/>
          </a:xfrm>
          <a:prstGeom prst="ellipse">
            <a:avLst/>
          </a:prstGeom>
          <a:solidFill>
            <a:srgbClr val="FF0000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3203848" y="2204864"/>
            <a:ext cx="2592288" cy="2304256"/>
          </a:xfrm>
          <a:prstGeom prst="ellipse">
            <a:avLst/>
          </a:prstGeom>
          <a:solidFill>
            <a:srgbClr val="FFFF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96136" y="3717032"/>
            <a:ext cx="2592288" cy="2304256"/>
          </a:xfrm>
          <a:prstGeom prst="ellipse">
            <a:avLst/>
          </a:prstGeom>
          <a:solidFill>
            <a:srgbClr val="00B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764704"/>
            <a:ext cx="763284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Прозвенел </a:t>
            </a:r>
            <a:r>
              <a:rPr kumimoji="0" lang="ru-RU" sz="5400" b="1" i="0" u="none" strike="noStrike" cap="none" normalizeH="0" baseline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уже 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звонок,</a:t>
            </a:r>
            <a:b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и начался урок.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Для презентаций\Для презентаций\Картинки\school02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80928"/>
            <a:ext cx="3533378" cy="3309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Для презентаций\Для презентаций\Картинки\140776f8595f6d6c664c70639c451df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5536" y="724055"/>
            <a:ext cx="8208911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1</a:t>
            </a:r>
            <a:r>
              <a:rPr kumimoji="0" lang="ru-RU" sz="44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Преобразовать буквы написанные на доске в другие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67544" y="3454842"/>
            <a:ext cx="82809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 З Л И с</a:t>
            </a:r>
            <a:r>
              <a:rPr lang="ru-RU" sz="7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Т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ы </a:t>
            </a:r>
            <a:r>
              <a:rPr kumimoji="0" lang="ru-RU" sz="72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endParaRPr kumimoji="0" lang="ru-RU" sz="7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39552" y="631865"/>
            <a:ext cx="8172400" cy="513986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1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Составить схемы слов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майка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Подчеркнуть гласные, разделить на слоги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арбуз книга стул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Поставить ударение в словах: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девочка, лошадка, пароход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124744"/>
            <a:ext cx="5394425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Мм</a:t>
            </a:r>
            <a:endParaRPr lang="ru-RU" sz="25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339752" y="1268760"/>
            <a:ext cx="4824536" cy="144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</a:t>
            </a:r>
            <a:r>
              <a:rPr kumimoji="0" lang="ru-RU" sz="8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ч  </a:t>
            </a:r>
            <a:r>
              <a:rPr kumimoji="0" lang="ru-RU" sz="8800" b="1" i="0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endParaRPr kumimoji="0" lang="ru-RU" sz="88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3789040"/>
            <a:ext cx="40217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  </a:t>
            </a:r>
            <a:r>
              <a:rPr lang="ru-RU" sz="8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8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88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8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332656"/>
            <a:ext cx="5657318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ы</a:t>
            </a:r>
            <a:endParaRPr lang="ru-RU" sz="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847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щука, живёт, в, реке.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857" y="3140968"/>
            <a:ext cx="87151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в, дети, купались?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25</TotalTime>
  <Words>75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Презентация2</vt:lpstr>
      <vt:lpstr>ПРОПИСЬ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ПРОПИСЬ</dc:title>
  <dc:creator>user</dc:creator>
  <cp:lastModifiedBy>user</cp:lastModifiedBy>
  <cp:revision>2</cp:revision>
  <dcterms:created xsi:type="dcterms:W3CDTF">2014-02-23T13:46:45Z</dcterms:created>
  <dcterms:modified xsi:type="dcterms:W3CDTF">2014-02-23T14:13:09Z</dcterms:modified>
</cp:coreProperties>
</file>