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56" r:id="rId3"/>
    <p:sldId id="267" r:id="rId4"/>
    <p:sldId id="277" r:id="rId5"/>
    <p:sldId id="263" r:id="rId6"/>
    <p:sldId id="266" r:id="rId7"/>
    <p:sldId id="27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CC0099"/>
    <a:srgbClr val="F1F626"/>
    <a:srgbClr val="B30D9F"/>
    <a:srgbClr val="9900CC"/>
    <a:srgbClr val="CCFF33"/>
    <a:srgbClr val="D646DA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3915C-6CB2-40D0-85F6-5C77911DF5E0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E8516-0BC2-4F59-94D1-486EBDA64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417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6E53-617F-4F3C-84BA-EC2F77D880DB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A218-01CC-4432-811B-ACF162DF71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6E53-617F-4F3C-84BA-EC2F77D880DB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A218-01CC-4432-811B-ACF162DF71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6E53-617F-4F3C-84BA-EC2F77D880DB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A218-01CC-4432-811B-ACF162DF71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6E53-617F-4F3C-84BA-EC2F77D880DB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A218-01CC-4432-811B-ACF162DF71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6E53-617F-4F3C-84BA-EC2F77D880DB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A218-01CC-4432-811B-ACF162DF71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6E53-617F-4F3C-84BA-EC2F77D880DB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A218-01CC-4432-811B-ACF162DF71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6E53-617F-4F3C-84BA-EC2F77D880DB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A218-01CC-4432-811B-ACF162DF71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6E53-617F-4F3C-84BA-EC2F77D880DB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A218-01CC-4432-811B-ACF162DF71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6E53-617F-4F3C-84BA-EC2F77D880DB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A218-01CC-4432-811B-ACF162DF71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6E53-617F-4F3C-84BA-EC2F77D880DB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A218-01CC-4432-811B-ACF162DF71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6E53-617F-4F3C-84BA-EC2F77D880DB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2A218-01CC-4432-811B-ACF162DF71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16E53-617F-4F3C-84BA-EC2F77D880DB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2A218-01CC-4432-811B-ACF162DF71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6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622060" y="1285860"/>
            <a:ext cx="42221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День 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Знаний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4071942"/>
            <a:ext cx="362035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/>
              <a:t>Агишева Татьяна Алексеевна</a:t>
            </a:r>
            <a:endParaRPr lang="ru-RU" sz="2000" b="1" i="1" dirty="0" smtClean="0"/>
          </a:p>
          <a:p>
            <a:r>
              <a:rPr lang="ru-RU" sz="2000" b="1" i="1" dirty="0" smtClean="0"/>
              <a:t>Учитель начальных классов</a:t>
            </a:r>
          </a:p>
          <a:p>
            <a:r>
              <a:rPr lang="ru-RU" sz="2000" b="1" i="1" dirty="0" smtClean="0"/>
              <a:t>МОУ «</a:t>
            </a:r>
            <a:r>
              <a:rPr lang="ru-RU" sz="2000" b="1" i="1" dirty="0" err="1" smtClean="0"/>
              <a:t>Акчеевская</a:t>
            </a:r>
            <a:r>
              <a:rPr lang="ru-RU" sz="2000" b="1" i="1" dirty="0" smtClean="0"/>
              <a:t> СОШ»</a:t>
            </a:r>
            <a:r>
              <a:rPr lang="ru-RU" sz="2000" b="1" i="1" dirty="0"/>
              <a:t> </a:t>
            </a:r>
            <a:endParaRPr lang="ru-RU" sz="2000" b="1" i="1" dirty="0" smtClean="0"/>
          </a:p>
          <a:p>
            <a:r>
              <a:rPr lang="ru-RU" sz="2000" b="1" i="1" dirty="0" err="1" smtClean="0"/>
              <a:t>Ельниковского</a:t>
            </a:r>
            <a:r>
              <a:rPr lang="ru-RU" sz="2000" b="1" i="1" dirty="0" smtClean="0"/>
              <a:t> района РМ</a:t>
            </a:r>
            <a:endParaRPr lang="ru-RU" sz="2000" b="1" i="1" dirty="0" smtClean="0"/>
          </a:p>
          <a:p>
            <a:r>
              <a:rPr lang="ru-RU" sz="2000" b="1" i="1" dirty="0" smtClean="0"/>
              <a:t>2013-2014 учебный </a:t>
            </a:r>
            <a:r>
              <a:rPr lang="ru-RU" sz="2000" b="1" i="1" dirty="0" smtClean="0"/>
              <a:t>год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AutoShape 5" descr="data:image/jpeg;base64,/9j/4AAQSkZJRgABAQAAAQABAAD/2wCEAAkGBhAQEBAUERQQEBAQFhQUFBgUEBUUEBUUFRYWFRgVFBUYGyYfFxojGRYXIC8gJicpLCwtFR4xNTAqNSYrLCkBCQoKDgwOGg8PGi4kHyQpKSksKSwpLC0sLCksLCwqLCksLCwsLCksKSwpLCkpLCwsLCkpLCwpKSwsLCwsLCwsLP/AABEIAQMAwgMBIgACEQEDEQH/xAAcAAEAAAcBAAAAAAAAAAAAAAAAAQIDBAUGBwj/xABEEAABAwIDBgQDBQUHAgcBAAABAAIDBBEFEiEGEzFBUWEHInGBMpGhFFJygsEjQpKxwhUkU2KistFDcxczNIOTs+EI/8QAGAEBAQEBAQAAAAAAAAAAAAAAAAECAwT/xAAfEQEBAQEAAgMBAQEAAAAAAAAAARECAzESEyFRQQX/2gAMAwEAAhEDEQA/AO4oiICIiAiIgIiICKF1T+1MvbM2/wCIIKqJdEBERAREQEREBERAREQEREBERBLJIGglxDWtBJJNgANSSTwCtMKxqmqmF9NNFUMByl0cjXgOHIkHQ/8AKhjuEtq6aeneXNbPG+MlvxAOBFwtI2P8PqvBRM+CWOuMxBljdH9nJazMWmF+ZwD/ADu0cLG4F22uQ6KixmE7QQ1Jc1uaOeMAyQytyVEd+bmHi3o4XaeRKyZKAtex7b3D6K4mmaZB/wBOP9pLfoWt+H3suT7ceKFRVyPjp3uhpQS0ZTlklA0zPcNQD90cuN1oiDq2L+OrjcUlOAOTpnXP/wAbDp/EVp+I+JOKT/FUvjHSICIfNozfVazZLIK1TXyym8kkshP35HP/ANxKt8vYfJT2UrnAcbBBdUWKTwm8Ms0RH3JXM/2ldN8NfE6V8xgr5o92WFzJZXNjcHAtGQu0Drgnjr5ea5A+tby1/krd9RdB7Chna9ocxzXtPAtILT6EKdeS8B2mqaKQPppXxHmAfI7s9h8rh6hemdjNov7QooKgtDHPBD2jgHscWut2uLjsQgzaIiAiIgIiICIiAiIgIiICIiDH4tgUFUG71pzx3McjHFk8ZPOORtnN+djwIIXPtqPFJ+EvfTudHiMoHlcP2csZ5NqmtbkcbG92ZSbatbcE7ztfiEtPQVcsIvLHE9zNL2IHxW524+y8rPJc4lxLnOJJJNySTckk8SSgquxFpu4gDMSfL8I14C55KBxJg6/JW00LT2Pbn6qxkuOKDKOxdvQ/RU3Yv0b8ysWSoZkF/JibzzA9Ard0xPEkqiATyU7ac89EExmRtyVl8J2VnqNWMswal7zkjAHElx5el10DYfw2pZ2Cd0grImus4Rktiu212uPxH/TxWb1I1ObWm7JbG1WIShkDCQCM73XEUY6vd1/yjU9F6b2bwKOhpYaeMktiba54ucSXOcel3Em3dV8IhgZCwU7GRQgeVrGBjR1GUcDfirxaZEREBERAREQEREBERAREQEREEHNBFjqD8lzvaPwUoqhzn07nUj3akBueC/ZhILfY27LoqIPMe0mwlRRTuiflflAcHjM1jmkcRmFuNxa/EFa9Jhj72yE3/D/yvRXihhmekErQM8Lhd1tRG7R31sVzrCMLzOJI8xAc/mRf4WDpYan2U6uTV5m3HPDgE3+Gfdzf+Uj2emcQAwXPf/8AF1aTDmDiPoqsWGsGoC8/3O/0ue0mx8IeyOadolk+GNpa1zuVhmuTr21WYZgNPDfLGM7ebvM4H34eyx1ZsfWmrfUB0LDnLmuLySANG2GXkLaLY43umnkva1he3X15kp11M9nPP76Y2tkqZKKogAzPky5SLNOXMC5nu0EfTms54V0dVTQyxPLWNmI0Di6SwvcdG3udbk2J4cRl6DDBzCzNDAIiSGg3HuPRc73cyOk4m7W07O33b+m8fb00/W6yqs8MmjMbQwg2Go4OvzJHqrxeriZzHm7u9WiIi2wIiICIiAiIgIiICIiAiIgIiIKVVTNlY9jxmY8Frh1BFiubVGz0lC+bP5o5Hjdv6tDRZrhydfMe99O3TlRq6RkrHMkAcx3EH9Oh7rHfPymN8dfHrXJMSnIsQlBUlxAKz2ObGzQ3dEDPD0teVo7t/e9Rr2WApSxp0AB59V4r47zf17/tnXORcGijnBLXZhzyuB+fRV6DBxG02Ave+vP3UklHFLq9oLuThdsg9Hts76p/Z9Sz/wAiozD7tQ3OPaRtnfO6jMkv+shFUZTYtcD2Fx9FdivaCG5ZMx1A3bsxGguBbXiPmFg2HFL2EVI7vvTb5EgraNncJmjk3tS9sk8mVvkBEcbAbhjL9zcnnp0Un7cW85N1Xw+mqJHCzDAwHV8gs/8AIzjfube62hEXv44nPp4Ou717UqepbI0OYbtPA2I4G3NVVhqDEIoXywvexjhI4sBNrh9n6emayzDXAgEWIOoI4FWXUsxFERaQREQEREBERAREQEREBERAREQFo/iDhEj3MfFCSGgmR8YBkJ5BwGpAAJvY8VuGIV8dPFJLKcscYLnHsOnU8ly3EfH+FpcIqZzjyL5QB6lrWn+almrLixoJpcjn3BYy9yedhcgd1kKbFP2TpS0hjLF3C+pA4c9SFpz/ABOE8konjjjiqDdxhaQWONhnsScw0F+BOp7Hf6LBhLSyQZmjeNFnDXgQ5rgP3hcA9wuXXj5dJ5Kq4btHE6wGYn8JW1YRVNnPluMlib6HtYey0vBaMMaAbZuDrcLjQ27XW07OvYydzC5okczM1hcM7mh1i4N4kDr3WZ4ed1b5LmNmRFRrIXPY5rXZC4WzWvb6hehxaNtBQMnxBzo3NdJGwabywzatI04mwGi2jZmF0cDWyEZ7m9uF7DQLQsbwlonMEczBUQvY/wAoFw0svZzc1xe9768lnqKGslcXM0LC0NcbBgygB3Hm62vquM4s711vUvON2RSxk2GawdbW3C/ZTLs5CIiAiIgIiICIiAiIgIiICIiDRfGSsMeGkA23kjGn0Ac7+bQvNkupPqvQvjm7+4w95f6HLz+2lc8PLQSIsr39m52sufzPaPdBSsu6eFFb9poGb0G9O4whxGjmtAc2x5kB2X8oXDpAuk+GHiAyOJtBU+RpeTTS20a97r7uS3Bpc42dyzG+moDdMPYTPK1t7Me72BOYfQrAeMrH08VDUxudHLFK5jXNJDhnZn0I6GP6lZvDcSfTzVQLfNvYHEHkxxDX/wClpIW47W7D0mJwCKdrhlJdG5jiHscRbMOR05EEKK0zw68ZoqoMgri2Ko0DZNGxSHo7kx/0PbgunVNQ2Nj3vIaxjS5xPANaLk/ILy9tt4ZVmFOLnDfUpNmzMHl7CRv/AEz66HkSpofEmu/s+Wic/PE8Na0uuZWMBuWB3NpsBY8BoNNFUTxOmxjGC5hcx9TN5SCbxsvobj7rB/pXpujpWxRsY2+VjQ0XN3Gwtck8T1K5B4DbM2MtW8aAbqO4/eOryPQWH5iuyoCIiAiIgIiICIiAiIgIiICIrTFax0MMkjW7xzGkht7X9+nP2QXaLn9V4jTl1I2GnzSTODXjUtuXZbB2luZ58lsOMba0tGWfaN4wPzZTkLmkttcXHA6g+6mrjVvHP/0UP/d/ocue+DWDsq6mvhk+CWjkjPbPJGAR3BF/ZbB4t7d0dXSxMgc95bJmccmVoBa5ovc34kclR/8A56p71Fe/7scTf4nOP9KqOY4vh74JZIpBaSJzmO/E02PspMDw91RV00Tbh0s0TBbiMzwCfYa+y6b46bNbupjqmDyVIyv6b1gt9WW/gK5pgmKmkqqeoAzGCRkmW9swadW35XFxfug7/irohUm4DQ2Muc7Uuyse8nN/lDSCNP3ituwB4dBG5jnPje0OYTxsfqPQrlWFbfwYlVSObE6FojMLg94c57JB8dgLNIyWIueIW++HMxFI6F/x0sj4z+EnO0+hDkGzywte0tcA5rgQQ4AtIOhBB4hc7xLwLw6WfeRulp2E3dGwtLPyZgSz01HQBdHRBa4ZhsVNEyKFoZHGLNA/mTzJOpPO6ukRAREQEREBERAREQEREBERAVvWTsaMrj8YIt16q4VpiNFvWi1g9pu0nhfoexWetz8XnN/WhbUYvG2klOQsa1wbS5DlkMjQfPGRq0Ndbzdj2vh8O2PxTFqCM1dQ0ESF8JfHd+QtLSHFpBOuoJ/XTbKfYFjzIJs4s4luoc0F2t2HjobcRw09NqoKMQQsjBuI22vw4LHi5+Mb8nW1wSh8I62sh3kUlM6PeSs8z3tc7cSviJtkIsXMJGvBdL8JNlW0dI6UOzOrS2TQWDGNBDWdyLuue/a5yfhnGRhNETxkYZT/AO890v8AWrrYnSjY3/Cknj/gmkb+i6ua38RMCFZh1Qy13sbvY+ueO7rD1GZv5l5aqGWK9kSuAaSeABv6c15ExaMbx1uFzb0QbP4QYXHUVNU1xtIIA6LXXMJYyT300PZ5XVsExRtNiLInED7XE0H/ALjHODCfVt2/Jee6CpkgkbJE98UrNWuY4tcOWhHZbBQ4xNJKJZJHvluHZ3OJdccDfsg9SIrTCK7fwQy/4rGP93AEj5q7QEREBERAREQEREBERAREQEREBERAWl7cbdspTJTNaHzvhcQd4GhjnhzWX0PS63ReW9uscNRidbIDcb1zG/hi/ZNt7Mv7oOmYR4gup4qWnjaAyKmhhBfkH7WMMaXavHlIDrknTylbtsZUtcK1rXMdkq5z5XBwtJllHDkc6820+KvbwJW57DbSvbLUPsHOgpJ52jW2aN0eXQHn5gg7Bt9iv2bD6l97Oc3dt9ZPL9ASfZeX62W7iu0+NGPtkw6hdGfJVOEo7t3Vx/8AYFw5zroItWWwzksSxZXDTqg9J7BPvh1L+Aj5PcP0WwLA7CR5cOpB1jB/iJd+qzyAiIgIiICIiAiIgIiICIiAiIgIiIKc7y1riBcgEgdSBey8Xfay4kk6k3PqdSvaq5Jtx4BxVcsk9HKKaSQlzo3tJgLzxLS3WO51tZw10sg4YyoW3bFztjnnLy1rX0MjAXGwLnPacovxJ10WK2h8NMVoLmane+MX/aRftYrdSW6tH4gFNTzh0bHA6ZR7WGoPogzu0Fc6bAMKvqaWeppj+Wzm/wCjKtJaujVuzksezYlkBG9rRUMBGoifGYgT0zEB3oQucgWQVGLJ0B1WKBWe2Zpt9UU8f+JJGz+JwH6oPQEu19HhkdFT1LnxudAzKd05zDkaGkXA+K/Ie9rq1m8XcObw+0P/AAw2/wBzgtur8PinifFKxskbxZzSNCP0PcahcO208OqnDy6SEOqKTjmAvJGOkoHED74062UqXW7yeNFJ+7BVH13Q/rKhH40Ut/NBUgdt2f6guNR1YKhUVoY0uOthf5LO1na9B4P4i4fVODWy7t50DZW7sk9A4+UntdbMvLmx9LUYjPJExrTkifKbXIaA3MA48NTZvq4dCty2I21jpZw6rM0o3YihOfNuwSDlDXECxsNb6W7lXf6u/wBdxRaRXeIjm+aOAFg180nncOQblBAJ4DU6kLdgVZZfTSKIioIiICIiAiIgIiICIiAsJXbFYfPJvJaaB775icgGYjm8Cwf+a6zaINQ8VoQcIqRppure0rF5nnFiV6n2jjZUxujfZ0RIaQeDnXH8itCqfCjDnE3EzSfuyn9boOIXW2+HJAxGizcBNH876fWy3j/wnw5pt+3J7zafQBV6PZykpXjdRNa8cHEl7vYuJsg7Aiw+zWKCaPKT549D1tyP6LMINH2p8JaKsLnxf3Sc65o2jduP+eLQe4sfVcqxzYHE8OeJDGZWRuD2ywgyMGUggubbM33Fu69GqBUxMcFPi29tO+Knp4KZ0oIc6NrWtBIsXNa1o142uTbutVw6ryywP4buWJ+gJ+B7TwHoq82BMjlla9rw9jnNILiCCD0OqvMOhgiLi7IPKbF5vY25X0uuN8se/n/neTr9tmO94fgtCS2eGKG7vM1zWiwPVo4NPoAVl1rXh/TPjoow8FvwW7jdRgkfmDtVsq7R4uplsERFUEREBERARQul0EUUt0ugmS6luoXQTXVrWVIAdrYD4j07Duq0l7G3Gxt6rT9oMcMbWxGOeNziGjMy4c4m2j2ktcST1QXFPPvptNI4te1+Q+evsreKpz1BH3VkaOkEEFtC7i8/5jy9uHstf2ZdvKmZ3IX+ug/X5ILvFZN29h7gfNYvHWlmWQcAQT6HRX22Plja7o9v8ipYZoZo92XMLyxxLM43mQC7jlvewvxsgx0Ne+neyaI+U8RytzBXRMJxaOpjD2H1HMFc/wBnMDnkzsykwX8sjvKwjkW31PsFuOz+zcdICQS97uJ1DQOjW/qgzl1gNstr2YbA2RzHSukeI42NcG5nEE6uOjRYcVnLrE7VU8L6OoM8Uc7Io3y5ZGBzc0bHOBsef/KDzztDipraueoc3IZnXy3zZQGhobmsL2DRqrZsQAOgVs1psBe3DtwWRoKMzyxRN+KV7Ix6vcG/qsOevSWAX+yUt+O5iv8AwNV+qUTA1oaNA0AD0GgU91t0TIoXS6CKJdEBERBJdQuoXUt0E91C6kuoFyCpmUMypF6lMiCvmUC5W5lWA2v2ujoIC4kb1wIjbzv94j7o+ug5qW5Nqya5z4k4rUVGNRw0r3sljEdOzK4gZ3nM/MOYGYXB0sxdTwTZqOkc4tfI/PxDrZb6a2A4/wArlee24g77XBMwETGeJzLavJ3g8zjzc48etyvRslcASs8dfL9Lz8UmPtpxBJJOG7uFj5CTfKMrTqQOPpquK+BszG4nJvHWlfA8MzXzOdmjc7U88rSfQFdN24cajDqyKP43xGw65SH29w0j3XnunrntdHLE50c0RDmubobt4H1U66+NWc69ZbxM60HYTxLjr2iOa0VY0at4MkA4vj/mW8R3HDcm1IW5d9JZi9zqxx6Ay0lUwcXwzNHq6NwCrNlVRr1UeWoXrcvC6mEmKU+bgwSSD1ax1vqb+y13aXCjR1tRAdBG85O8bvMw/wAJCudmMbdR1UM7Rm3btRe2ZjgWubf8JPvZYc3pW6XWu1m21MyhdWMLpomgaNtnBc4NyvB+AgnW/DvpfH4PtpW1cYlgoWPhdcA/2hFm04gty6HsbLbprc7pdW1FO97GukjMLzxYXteRr95hIPX3VxdBNdLqCIJrooIgpqFlMiCmQoEKpZQsgoEKm4K5soFiDE4tiAp4ZJXC4jbe3C50AF+VyQL91wvaGufVOfPO8a/A2+pHKzf3W9B+tyvQNZh8crHskaHseC1zTwIOhBWEofD7DoHZo6eMOHAm73D0LibLl5OL1fbfPU5ch2S2UqRUU9U8DKy7wwghwNiGk6WHEOXSC6R3EO+a237AwcAFKaJvRdOZkxm3WlzU8p4FwWk4l4ZnKTTgNfe9i42PbXh2XZzQjopfsI6JZL7JccGbszVx2/u1S2ZhBY+HK4ZhwNwdPVddwqafds3gs/K3N0zWF7dr3WdFEOimFKFnnic+lvWraOpKuGVaqCnCnEA6LbLge32Pz10wc+kMDmFzI5CHsc6ME+STMLOcCbgi1rkWN7jCUNFPJpHFLI4cQyNz7X65QbL0Ti2y9LVhgqIxJkJLfM5pBPHVpGhsNOyucPwWCnblhjjib0Y0NueptxPcqYzjiGH7C4pLwp3Rh2hMj2xi3cXuR7Lq+wGyb8Phe17w+SVwc7LfdtsLANvqe505dFsjWKqExZEwUwUoKiFVTKKlUUEUREEFBTIglSyjZLIJbKFlPZLIJLKGVT2SyCnlUMiqWSyClkUN2q1ksgo7tQ3arWSyClkUQxVbJZBTyqaymso2QSWUbKayWQQso2UbKNkEFFLKNkEEUUQFBEQEREBQREBERARQRAUVBEBRUEQRREQEREBRREBRUEQRREQR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Users\инна\Pictures\318174775.jp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-213360"/>
            <a:ext cx="9144000" cy="7071360"/>
          </a:xfrm>
          <a:prstGeom prst="rect">
            <a:avLst/>
          </a:prstGeom>
          <a:noFill/>
        </p:spPr>
      </p:pic>
      <p:pic>
        <p:nvPicPr>
          <p:cNvPr id="8194" name="Picture 2" descr="C:\Users\инна\Desktop\babochka-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11" y="2425531"/>
            <a:ext cx="3929089" cy="4432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ез-надписи.gif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4214810" y="428604"/>
            <a:ext cx="3069964" cy="2714644"/>
          </a:xfrm>
          <a:prstGeom prst="rect">
            <a:avLst/>
          </a:prstGeom>
        </p:spPr>
      </p:pic>
      <p:pic>
        <p:nvPicPr>
          <p:cNvPr id="7" name="Рисунок 6" descr="загруженное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78699">
            <a:off x="6419239" y="3025723"/>
            <a:ext cx="2286000" cy="3049200"/>
          </a:xfrm>
          <a:prstGeom prst="rect">
            <a:avLst/>
          </a:prstGeom>
        </p:spPr>
      </p:pic>
      <p:pic>
        <p:nvPicPr>
          <p:cNvPr id="8" name="Рисунок 7" descr="9790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89348">
            <a:off x="2538969" y="3010922"/>
            <a:ext cx="2286016" cy="30480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29322" y="2714620"/>
            <a:ext cx="135732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КАРЛСОН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 rot="587015">
            <a:off x="7021497" y="5695357"/>
            <a:ext cx="148184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БУРАТИНО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 rot="20764576">
            <a:off x="2877128" y="5699123"/>
            <a:ext cx="157555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ШАПОКЛЯК</a:t>
            </a:r>
            <a:endParaRPr lang="ru-RU" b="1" dirty="0"/>
          </a:p>
        </p:txBody>
      </p:sp>
      <p:pic>
        <p:nvPicPr>
          <p:cNvPr id="7170" name="Picture 2" descr="C:\Users\инна\Desktop\74480919_babochkaletit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11067" flipH="1">
            <a:off x="7579074" y="137316"/>
            <a:ext cx="1062140" cy="1129905"/>
          </a:xfrm>
          <a:prstGeom prst="rect">
            <a:avLst/>
          </a:prstGeom>
          <a:noFill/>
        </p:spPr>
      </p:pic>
      <p:pic>
        <p:nvPicPr>
          <p:cNvPr id="7171" name="Picture 3" descr="C:\Users\инна\Desktop\question-mark27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614616" cy="4357694"/>
          </a:xfrm>
          <a:prstGeom prst="rect">
            <a:avLst/>
          </a:prstGeom>
          <a:noFill/>
        </p:spPr>
      </p:pic>
      <p:pic>
        <p:nvPicPr>
          <p:cNvPr id="7172" name="Picture 4" descr="C:\Users\инна\Desktop\babochka-5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0694" y="3286124"/>
            <a:ext cx="1438646" cy="1390531"/>
          </a:xfrm>
          <a:prstGeom prst="rect">
            <a:avLst/>
          </a:prstGeom>
          <a:noFill/>
        </p:spPr>
      </p:pic>
      <p:pic>
        <p:nvPicPr>
          <p:cNvPr id="13" name="Picture 4" descr="C:\Users\инна\Desktop\babochka-5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3214678" y="928670"/>
            <a:ext cx="1330378" cy="128588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 rot="672492">
            <a:off x="22427" y="4296245"/>
            <a:ext cx="235324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ТЕЛЕГРАММА</a:t>
            </a:r>
            <a:endParaRPr lang="ru-RU" sz="24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un_sky_1.jpg"/>
          <p:cNvPicPr>
            <a:picLocks noChangeAspect="1"/>
          </p:cNvPicPr>
          <p:nvPr/>
        </p:nvPicPr>
        <p:blipFill>
          <a:blip r:embed="rId2">
            <a:lum bright="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C:\Users\инна\Desktop\44665881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428736"/>
            <a:ext cx="5085204" cy="4857783"/>
          </a:xfrm>
          <a:prstGeom prst="rect">
            <a:avLst/>
          </a:prstGeom>
          <a:noFill/>
        </p:spPr>
      </p:pic>
      <p:pic>
        <p:nvPicPr>
          <p:cNvPr id="6" name="Picture 2" descr="C:\Users\инна\Desktop\93818587_Smaylik_animaciya_Solnuyshko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143604" y="0"/>
            <a:ext cx="3000396" cy="309063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1147286">
            <a:off x="6000760" y="2571744"/>
            <a:ext cx="2898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ЗНАНИЕ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C:\Users\инна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685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712198" y="0"/>
            <a:ext cx="1431802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27</a:t>
            </a:r>
            <a:endParaRPr lang="ru-RU" sz="9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934670"/>
            <a:ext cx="4777846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27 : 3 = 9 </a:t>
            </a:r>
            <a:r>
              <a:rPr lang="ru-RU" sz="4000" b="1" dirty="0" smtClean="0"/>
              <a:t>ВНУЧАТ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6288"/>
          </a:xfrm>
          <a:prstGeom prst="rect">
            <a:avLst/>
          </a:prstGeom>
        </p:spPr>
      </p:pic>
      <p:pic>
        <p:nvPicPr>
          <p:cNvPr id="6" name="Рисунок 5" descr="Безимени-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071546"/>
            <a:ext cx="5357850" cy="50584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934670"/>
            <a:ext cx="493064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2 </a:t>
            </a:r>
            <a:r>
              <a:rPr lang="ru-RU" sz="3600" b="1" dirty="0" err="1" smtClean="0"/>
              <a:t>х</a:t>
            </a:r>
            <a:r>
              <a:rPr lang="ru-RU" sz="5400" b="1" dirty="0" smtClean="0"/>
              <a:t> </a:t>
            </a:r>
            <a:r>
              <a:rPr lang="ru-RU" sz="4400" b="1" dirty="0" smtClean="0"/>
              <a:t>8</a:t>
            </a:r>
            <a:r>
              <a:rPr lang="ru-RU" sz="5400" b="1" dirty="0" smtClean="0"/>
              <a:t> =1</a:t>
            </a:r>
            <a:r>
              <a:rPr lang="ru-RU" sz="4400" b="1" dirty="0" smtClean="0"/>
              <a:t>6</a:t>
            </a:r>
            <a:r>
              <a:rPr lang="ru-RU" sz="5400" b="1" dirty="0" smtClean="0"/>
              <a:t> цыплят</a:t>
            </a:r>
            <a:endParaRPr lang="ru-RU" sz="5400" b="1" dirty="0"/>
          </a:p>
        </p:txBody>
      </p:sp>
      <p:sp>
        <p:nvSpPr>
          <p:cNvPr id="9" name="Управляющая кнопка: возврат 8">
            <a:hlinkClick r:id="rId4" action="ppaction://hlinksldjump" highlightClick="1"/>
          </p:cNvPr>
          <p:cNvSpPr/>
          <p:nvPr/>
        </p:nvSpPr>
        <p:spPr>
          <a:xfrm>
            <a:off x="8286776" y="6143644"/>
            <a:ext cx="571472" cy="50004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arcya_us_wall_mix10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3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00166" y="2214554"/>
            <a:ext cx="6715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УРОК !!!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3" descr="C:\Users\инна\Desktop\00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60673">
            <a:off x="2832579" y="2740556"/>
            <a:ext cx="3351494" cy="2428892"/>
          </a:xfrm>
          <a:prstGeom prst="rect">
            <a:avLst/>
          </a:prstGeom>
          <a:noFill/>
        </p:spPr>
      </p:pic>
      <p:pic>
        <p:nvPicPr>
          <p:cNvPr id="6" name="Picture 2" descr="C:\Users\инна\Desktop\93818587_Smaylik_animaciya_Solnuyshko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14338"/>
            <a:ext cx="2533650" cy="2609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41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инна</dc:creator>
  <cp:lastModifiedBy>User</cp:lastModifiedBy>
  <cp:revision>80</cp:revision>
  <dcterms:created xsi:type="dcterms:W3CDTF">2013-08-18T19:43:16Z</dcterms:created>
  <dcterms:modified xsi:type="dcterms:W3CDTF">2013-08-30T19:34:31Z</dcterms:modified>
</cp:coreProperties>
</file>