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91B2-E7B2-4296-8174-B6CC7FACA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50A2-607D-4C05-AB04-C046787E6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81389-42E5-4111-8298-DE9190AB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80693-0DE6-42CF-96E6-66003711F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D211-A5DD-4F02-B941-B66164205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168C-A4A8-4DB5-BEEA-F142E582F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2B6E-BCD6-4D83-BADE-DF49CDE3B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3BDA-5202-42F4-B65A-3762A0BA8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47C8-2854-48D2-BA53-0F2F3C154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DA65-DCDC-4818-9E02-AE872E1D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16C84-1833-491C-9C3C-B19B2CE1A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633030-842D-4E30-8425-DD2DCD41B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71miheeva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miheeva-natalya.ucoz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hyperlink" Target="http://www.zavuch.info/methodlib/users/" TargetMode="External"/><Relationship Id="rId4" Type="http://schemas.openxmlformats.org/officeDocument/2006/relationships/hyperlink" Target="http://nsportal.ru/mikheeva-natalya-nikolaevn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549275"/>
            <a:ext cx="8568952" cy="107156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Публичная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опыта работы</a:t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 начальных классов МКОУ </a:t>
            </a:r>
            <a:r>
              <a:rPr lang="ru-RU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Бирюченской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ООШ</a:t>
            </a:r>
            <a:b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Михеевой Натальи Николаевны</a:t>
            </a:r>
            <a:br>
              <a:rPr lang="ru-RU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endParaRPr lang="ru-RU" dirty="0">
              <a:solidFill>
                <a:srgbClr val="B00000"/>
              </a:solidFill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0415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ВИЗИТНАЯ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C00000"/>
                </a:solidFill>
              </a:rPr>
              <a:t>КАРТОЧКА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11188" y="1125538"/>
            <a:ext cx="82089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b="1">
                <a:solidFill>
                  <a:srgbClr val="0070C0"/>
                </a:solidFill>
              </a:rPr>
              <a:t>Фамилия, имя, отчество </a:t>
            </a:r>
            <a:r>
              <a:rPr lang="ru-RU" b="1"/>
              <a:t>– </a:t>
            </a:r>
            <a:r>
              <a:rPr lang="ru-RU" b="1" i="1"/>
              <a:t>Михеева Наталья Николаевна</a:t>
            </a:r>
          </a:p>
          <a:p>
            <a:pPr algn="just" eaLnBrk="1" hangingPunct="1"/>
            <a:r>
              <a:rPr lang="ru-RU" b="1">
                <a:solidFill>
                  <a:srgbClr val="0070C0"/>
                </a:solidFill>
              </a:rPr>
              <a:t>Образование</a:t>
            </a:r>
            <a:r>
              <a:rPr lang="ru-RU" b="1"/>
              <a:t> – </a:t>
            </a:r>
            <a:r>
              <a:rPr lang="ru-RU" b="1" i="1"/>
              <a:t>высшее, Борисоглебский государственный педагогический институт, 1994 год</a:t>
            </a:r>
          </a:p>
          <a:p>
            <a:pPr algn="just" eaLnBrk="1" hangingPunct="1"/>
            <a:r>
              <a:rPr lang="ru-RU" b="1">
                <a:solidFill>
                  <a:srgbClr val="0070C0"/>
                </a:solidFill>
              </a:rPr>
              <a:t>Специальность </a:t>
            </a:r>
            <a:r>
              <a:rPr lang="ru-RU" b="1"/>
              <a:t>– </a:t>
            </a:r>
            <a:r>
              <a:rPr lang="ru-RU" b="1" i="1"/>
              <a:t>педагогика и методика начального обучения</a:t>
            </a:r>
          </a:p>
          <a:p>
            <a:pPr algn="just" eaLnBrk="1" hangingPunct="1"/>
            <a:r>
              <a:rPr lang="ru-RU" b="1">
                <a:solidFill>
                  <a:srgbClr val="0070C0"/>
                </a:solidFill>
              </a:rPr>
              <a:t>Квалификация</a:t>
            </a:r>
            <a:r>
              <a:rPr lang="ru-RU" b="1"/>
              <a:t> – </a:t>
            </a:r>
            <a:r>
              <a:rPr lang="ru-RU" b="1" i="1"/>
              <a:t>учитель начальных классов</a:t>
            </a:r>
          </a:p>
          <a:p>
            <a:pPr algn="just" eaLnBrk="1" hangingPunct="1"/>
            <a:r>
              <a:rPr lang="ru-RU" b="1">
                <a:solidFill>
                  <a:srgbClr val="0070C0"/>
                </a:solidFill>
              </a:rPr>
              <a:t>Стаж работы </a:t>
            </a:r>
            <a:r>
              <a:rPr lang="ru-RU" b="1" i="1"/>
              <a:t>– 25 лет</a:t>
            </a:r>
          </a:p>
          <a:p>
            <a:pPr algn="just" eaLnBrk="1" hangingPunct="1"/>
            <a:r>
              <a:rPr lang="ru-RU" b="1">
                <a:solidFill>
                  <a:srgbClr val="0070C0"/>
                </a:solidFill>
              </a:rPr>
              <a:t>Квалификационная категория </a:t>
            </a:r>
            <a:r>
              <a:rPr lang="ru-RU" b="1"/>
              <a:t>– </a:t>
            </a:r>
            <a:r>
              <a:rPr lang="ru-RU" b="1" i="1"/>
              <a:t>первая</a:t>
            </a:r>
          </a:p>
          <a:p>
            <a:pPr algn="just" eaLnBrk="1" hangingPunct="1"/>
            <a:r>
              <a:rPr lang="ru-RU" b="1">
                <a:solidFill>
                  <a:srgbClr val="0070C0"/>
                </a:solidFill>
              </a:rPr>
              <a:t>Повышение квалификации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«Введение федерального государственного образовательного стандарта начального общего образования второго поколения в  </a:t>
            </a:r>
          </a:p>
          <a:p>
            <a:pPr algn="just" eaLnBrk="1" hangingPunct="1"/>
            <a:r>
              <a:rPr lang="ru-RU" b="1"/>
              <a:t>образовательную практику», ГБОУ ДПО(ПК) Воро-</a:t>
            </a:r>
          </a:p>
          <a:p>
            <a:pPr algn="just" eaLnBrk="1" hangingPunct="1"/>
            <a:r>
              <a:rPr lang="ru-RU" b="1"/>
              <a:t>нежской области институте повышения квалификации</a:t>
            </a:r>
          </a:p>
          <a:p>
            <a:pPr algn="just" eaLnBrk="1" hangingPunct="1"/>
            <a:r>
              <a:rPr lang="ru-RU" b="1"/>
              <a:t> и переподготовки работников образования, 2012 год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«Информационно – компьютерная</a:t>
            </a:r>
          </a:p>
          <a:p>
            <a:pPr algn="just" eaLnBrk="1" hangingPunct="1"/>
            <a:r>
              <a:rPr lang="ru-RU" b="1"/>
              <a:t>компетентность учителя», Воронежский государственный</a:t>
            </a:r>
          </a:p>
          <a:p>
            <a:pPr algn="just" eaLnBrk="1" hangingPunct="1"/>
            <a:r>
              <a:rPr lang="ru-RU" b="1"/>
              <a:t> педагогический университет, 2012 год</a:t>
            </a:r>
          </a:p>
          <a:p>
            <a:pPr algn="just" eaLnBrk="1" hangingPunct="1"/>
            <a:r>
              <a:rPr lang="ru-RU" b="1">
                <a:solidFill>
                  <a:srgbClr val="0070C0"/>
                </a:solidFill>
              </a:rPr>
              <a:t>Руководитель ШМО «Творческая мастерская»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11188" y="620713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C00000"/>
                </a:solidFill>
              </a:rPr>
              <a:t>Методическая тема: </a:t>
            </a:r>
            <a:r>
              <a:rPr lang="ru-RU" sz="2400" b="1" i="1">
                <a:solidFill>
                  <a:srgbClr val="FF0000"/>
                </a:solidFill>
              </a:rPr>
              <a:t>«Развивающее и личностно – ориентированное обучение в условиях малокомплектной школы в рамках введения   ФГОС»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11188" y="1912938"/>
            <a:ext cx="81375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rgbClr val="C00000"/>
                </a:solidFill>
              </a:rPr>
              <a:t>Цели работы: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Формирование УУД и ключевых компетенций.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Формирование познавательных интересов,  желания учиться.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Сохранение и поддержание индивидуальности каждого ребенка.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Создание условий для сохранения психологического и физического здоровья, обеспечение эмоционального благополучия детей.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11188" y="3573463"/>
            <a:ext cx="62642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 b="1">
              <a:solidFill>
                <a:srgbClr val="C00000"/>
              </a:solidFill>
            </a:endParaRPr>
          </a:p>
          <a:p>
            <a:pPr eaLnBrk="1" hangingPunct="1"/>
            <a:r>
              <a:rPr lang="ru-RU" sz="2400" b="1">
                <a:solidFill>
                  <a:srgbClr val="C00000"/>
                </a:solidFill>
              </a:rPr>
              <a:t>Задачи работы: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Формировать учебную самостоятельность.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Создать условия для появления поисковых путей учебной работы.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Развивать коммуникативные способности.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Развивать творческие способности.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B00000"/>
                </a:solidFill>
              </a:rPr>
              <a:t>ОБРАЗОВАТЕЛЬНЫЕ</a:t>
            </a:r>
            <a:r>
              <a:rPr lang="ru-RU" sz="3200" b="1" smtClean="0">
                <a:solidFill>
                  <a:srgbClr val="800000"/>
                </a:solidFill>
              </a:rPr>
              <a:t> </a:t>
            </a:r>
            <a:r>
              <a:rPr lang="ru-RU" sz="3200" b="1" smtClean="0">
                <a:solidFill>
                  <a:srgbClr val="B00000"/>
                </a:solidFill>
              </a:rPr>
              <a:t>ТЕХНОЛОГИИ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11188" y="831850"/>
            <a:ext cx="7921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b="1"/>
              <a:t>Технология личностно-ориентированного развивающего обучения.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/>
              <a:t>Здоровьесберегающие технологии.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/>
              <a:t>Групповые и парные технологии.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/>
              <a:t>Игровые технологии.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/>
              <a:t>Информационно-коммуникативные технологии.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/>
              <a:t>Проектно-исследовательские технологии.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/>
              <a:t>Проблемные технологии.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187450" y="2697163"/>
            <a:ext cx="554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 b="1">
                <a:solidFill>
                  <a:srgbClr val="C00000"/>
                </a:solidFill>
              </a:rPr>
              <a:t>Направления работы</a:t>
            </a:r>
          </a:p>
        </p:txBody>
      </p:sp>
      <p:pic>
        <p:nvPicPr>
          <p:cNvPr id="512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3314700"/>
            <a:ext cx="1920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4725" y="3316288"/>
            <a:ext cx="19208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" y="4810125"/>
            <a:ext cx="17859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84163" y="6196013"/>
            <a:ext cx="376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rgbClr val="0070C0"/>
                </a:solidFill>
              </a:rPr>
              <a:t>Работа с родителями</a:t>
            </a:r>
          </a:p>
        </p:txBody>
      </p:sp>
      <p:pic>
        <p:nvPicPr>
          <p:cNvPr id="5129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508375"/>
            <a:ext cx="14509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613" y="3206750"/>
            <a:ext cx="14700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6975" y="4371975"/>
            <a:ext cx="14700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8038" y="4656138"/>
            <a:ext cx="146843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Рисунок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55838" y="4806950"/>
            <a:ext cx="1920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Рисунок 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3150" y="2740025"/>
            <a:ext cx="15367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Box 3"/>
          <p:cNvSpPr txBox="1">
            <a:spLocks noChangeArrowheads="1"/>
          </p:cNvSpPr>
          <p:nvPr/>
        </p:nvSpPr>
        <p:spPr bwMode="auto">
          <a:xfrm>
            <a:off x="6043613" y="6467475"/>
            <a:ext cx="2684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НОУ «Поиск»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Распространение педагогического опыта</a:t>
            </a: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611188" y="1628775"/>
            <a:ext cx="799306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/>
              <a:t>Публикация статьи в сборнике «Известия научно-координационного центра по профилю «Филология»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/>
              <a:t>Выступление с публичной презентацией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/>
              <a:t>Проведение открытых уроков.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/>
              <a:t>Выступление на ШМО.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/>
              <a:t>Выступление на педсоветах.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/>
              <a:t>Выступление на родительских собраниях.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dirty="0"/>
              <a:t>Размещение материалов на сайтах:</a:t>
            </a:r>
          </a:p>
          <a:p>
            <a:pPr eaLnBrk="1" hangingPunct="1">
              <a:defRPr/>
            </a:pPr>
            <a:r>
              <a:rPr lang="en-BZ" sz="2000" b="1" dirty="0">
                <a:solidFill>
                  <a:srgbClr val="0070C0"/>
                </a:solidFill>
                <a:latin typeface="+mn-lt"/>
                <a:hlinkClick r:id="rId2"/>
              </a:rPr>
              <a:t>http://miheeva-natalya.ucoz.ru/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BZ" sz="2000" b="1" dirty="0">
                <a:solidFill>
                  <a:srgbClr val="0070C0"/>
                </a:solidFill>
                <a:latin typeface="+mn-lt"/>
                <a:hlinkClick r:id="rId3"/>
              </a:rPr>
              <a:t>http://www.proshkolu.ru/user/71miheeva/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0070C0"/>
                </a:solidFill>
                <a:latin typeface="+mn-lt"/>
                <a:hlinkClick r:id="rId4"/>
              </a:rPr>
              <a:t>http://nsportal.ru/mikheeva-natalya-nikolaevna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BZ" sz="2000" b="1" dirty="0">
                <a:solidFill>
                  <a:srgbClr val="0070C0"/>
                </a:solidFill>
                <a:latin typeface="+mn-lt"/>
                <a:hlinkClick r:id="rId5"/>
              </a:rPr>
              <a:t>http://www.zavuch.info/methodlib/users/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2975" y="1214438"/>
            <a:ext cx="16176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3298825"/>
            <a:ext cx="16589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B00000"/>
                </a:solidFill>
              </a:rPr>
              <a:t>Результаты работы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34975" y="1341438"/>
            <a:ext cx="80756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Всероссийская дистанционная мультиолимпиада-марафон «Муравейник», 4 победителя, 2 призёра, 2011 год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Сверхпрограммная общероссийская предметная олимпиада «Олимпус» – участие, 2012 год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Окружной конкурс «Ученик года», призёр, 2012 год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Конкурс сочинений, посвященных празднику Рождества Христова, победитель, 2013 год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Фестиваль риторики, участие, 2013 год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«Ученик года -2013» среди третьеклассников, участие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Конкурс детско-юношеского творчества по пожарной</a:t>
            </a:r>
          </a:p>
          <a:p>
            <a:pPr algn="just" eaLnBrk="1" hangingPunct="1"/>
            <a:r>
              <a:rPr lang="ru-RU" b="1"/>
              <a:t> безопасности, призёр, 2013 год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Детский творческий конкурс «Пасха Православная»,</a:t>
            </a:r>
          </a:p>
          <a:p>
            <a:pPr algn="just" eaLnBrk="1" hangingPunct="1"/>
            <a:r>
              <a:rPr lang="ru-RU" b="1"/>
              <a:t> призёр, 2013 год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Организация детского научного общества «Поиск»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b="1"/>
              <a:t>Организация детской периодической газеты </a:t>
            </a:r>
          </a:p>
          <a:p>
            <a:pPr algn="just" eaLnBrk="1" hangingPunct="1"/>
            <a:r>
              <a:rPr lang="ru-RU" b="1"/>
              <a:t>«Планета детства»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724400"/>
            <a:ext cx="1354138" cy="198120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713" y="3068638"/>
            <a:ext cx="1439862" cy="19796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825" y="550863"/>
            <a:ext cx="1401763" cy="1979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3008313"/>
            <a:ext cx="1447800" cy="1979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175" y="561975"/>
            <a:ext cx="1400175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0" y="566738"/>
            <a:ext cx="1443038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7125" y="550863"/>
            <a:ext cx="1433513" cy="1979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9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7125" y="3005138"/>
            <a:ext cx="1409700" cy="1979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0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4388" y="2673350"/>
            <a:ext cx="1430337" cy="1979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1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25850" y="2781300"/>
            <a:ext cx="2001838" cy="1439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2" name="Рисунок 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7850" y="565150"/>
            <a:ext cx="1439863" cy="19796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203" name="Рисунок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43588" y="2673350"/>
            <a:ext cx="1419225" cy="19796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204" name="Рисунок 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81825" y="5210175"/>
            <a:ext cx="2035175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205" name="Рисунок 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5165725"/>
            <a:ext cx="2035175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206" name="Рисунок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22525" y="4878388"/>
            <a:ext cx="1398588" cy="19796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207" name="Рисунок 1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94338" y="4878388"/>
            <a:ext cx="1400175" cy="19796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208" name="Рисунок 1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0650" y="4365625"/>
            <a:ext cx="1400175" cy="19796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377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       Публичная презентация  опыта работы  учителя начальных классов МКОУ Бирюченской ООШ  Михеевой Натальи Николаевны </vt:lpstr>
      <vt:lpstr>ВИЗИТНАЯ КАРТОЧКА</vt:lpstr>
      <vt:lpstr>Слайд 3</vt:lpstr>
      <vt:lpstr>ОБРАЗОВАТЕЛЬНЫЕ ТЕХНОЛОГИИ</vt:lpstr>
      <vt:lpstr>Распространение педагогического опыта </vt:lpstr>
      <vt:lpstr>Результаты работы</vt:lpstr>
      <vt:lpstr>Слайд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</cp:lastModifiedBy>
  <cp:revision>45</cp:revision>
  <dcterms:created xsi:type="dcterms:W3CDTF">2012-08-12T16:04:58Z</dcterms:created>
  <dcterms:modified xsi:type="dcterms:W3CDTF">2014-04-13T06:27:01Z</dcterms:modified>
</cp:coreProperties>
</file>