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3" autoAdjust="0"/>
    <p:restoredTop sz="94719" autoAdjust="0"/>
  </p:normalViewPr>
  <p:slideViewPr>
    <p:cSldViewPr>
      <p:cViewPr varScale="1">
        <p:scale>
          <a:sx n="115" d="100"/>
          <a:sy n="115" d="100"/>
        </p:scale>
        <p:origin x="-93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Мимика и жесты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 дружбе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Как умение читать эмоции и настроения собеседника может помочь в жизни?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Глаза </a:t>
            </a:r>
            <a:r>
              <a:rPr lang="ru-RU" sz="4000" dirty="0" smtClean="0"/>
              <a:t>говорят </a:t>
            </a:r>
            <a:r>
              <a:rPr lang="ru-RU" sz="4000" dirty="0" smtClean="0"/>
              <a:t>больше, </a:t>
            </a:r>
            <a:r>
              <a:rPr lang="ru-RU" sz="4000" dirty="0" smtClean="0"/>
              <a:t>чем </a:t>
            </a:r>
            <a:r>
              <a:rPr lang="ru-RU" sz="4000" dirty="0" smtClean="0"/>
              <a:t>слова.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Э</a:t>
            </a:r>
            <a:r>
              <a:rPr lang="ru-RU" sz="2000" dirty="0" smtClean="0"/>
              <a:t>моции </a:t>
            </a:r>
            <a:r>
              <a:rPr lang="ru-RU" sz="2000" dirty="0" smtClean="0"/>
              <a:t>- это </a:t>
            </a:r>
            <a:r>
              <a:rPr lang="ru-RU" sz="2000" dirty="0" smtClean="0"/>
              <a:t>переживания </a:t>
            </a:r>
            <a:r>
              <a:rPr lang="ru-RU" sz="2000" dirty="0" smtClean="0"/>
              <a:t>человека в данный </a:t>
            </a:r>
            <a:r>
              <a:rPr lang="ru-RU" sz="2000" dirty="0" smtClean="0"/>
              <a:t>момент.  Каждый день разные события и явления вызывают  у нас самые </a:t>
            </a:r>
            <a:r>
              <a:rPr lang="ru-RU" sz="2000" dirty="0" smtClean="0"/>
              <a:t>разные реакции:  радость, восторг, </a:t>
            </a:r>
            <a:r>
              <a:rPr lang="ru-RU" sz="2000" dirty="0" smtClean="0"/>
              <a:t>тоску</a:t>
            </a:r>
            <a:r>
              <a:rPr lang="ru-RU" sz="2000" dirty="0" smtClean="0"/>
              <a:t>, </a:t>
            </a:r>
            <a:r>
              <a:rPr lang="ru-RU" sz="2000" dirty="0" smtClean="0"/>
              <a:t>грусть. Такие </a:t>
            </a:r>
            <a:r>
              <a:rPr lang="ru-RU" sz="2000" dirty="0" smtClean="0"/>
              <a:t>переживания </a:t>
            </a:r>
            <a:r>
              <a:rPr lang="ru-RU" sz="2000" dirty="0" smtClean="0"/>
              <a:t>и называют </a:t>
            </a:r>
            <a:r>
              <a:rPr lang="ru-RU" sz="2000" dirty="0" smtClean="0"/>
              <a:t>эмоциями и </a:t>
            </a:r>
            <a:r>
              <a:rPr lang="ru-RU" sz="2000" dirty="0" smtClean="0"/>
              <a:t>чувствами</a:t>
            </a:r>
            <a:r>
              <a:rPr lang="ru-RU" sz="2000" dirty="0" smtClean="0"/>
              <a:t>.</a:t>
            </a:r>
            <a:endParaRPr lang="ru-RU" dirty="0"/>
          </a:p>
        </p:txBody>
      </p:sp>
      <p:pic>
        <p:nvPicPr>
          <p:cNvPr id="4" name="Содержимое 3" descr="Kaleydoskop_emoci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571612"/>
            <a:ext cx="7187183" cy="5072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мы выражаем эмоции?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62560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 помощью выражения лица (мимики) 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С помощью голоса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r>
              <a:rPr lang="ru-RU" sz="3600" dirty="0" smtClean="0"/>
              <a:t>С помощью жестов и 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 движений</a:t>
            </a:r>
            <a:endParaRPr lang="ru-RU" sz="3600" dirty="0"/>
          </a:p>
        </p:txBody>
      </p:sp>
      <p:pic>
        <p:nvPicPr>
          <p:cNvPr id="4" name="Рисунок 3" descr="hHkyHEehxz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2428868"/>
            <a:ext cx="1929184" cy="1392228"/>
          </a:xfrm>
          <a:prstGeom prst="rect">
            <a:avLst/>
          </a:prstGeom>
        </p:spPr>
      </p:pic>
      <p:pic>
        <p:nvPicPr>
          <p:cNvPr id="5" name="Рисунок 4" descr="92088-1920x10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4000504"/>
            <a:ext cx="2286016" cy="1285884"/>
          </a:xfrm>
          <a:prstGeom prst="rect">
            <a:avLst/>
          </a:prstGeom>
        </p:spPr>
      </p:pic>
      <p:pic>
        <p:nvPicPr>
          <p:cNvPr id="6" name="Рисунок 5" descr="HEpIh8CeKO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5475" y="5072074"/>
            <a:ext cx="2325175" cy="157639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Читай людей, как книгу.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Определите, какие эмоции владеют людьми на фотографиях.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обид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2928934"/>
            <a:ext cx="4468672" cy="33575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29322" y="4000504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Обида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/>
              <a:t>веселье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pic>
        <p:nvPicPr>
          <p:cNvPr id="4" name="Содержимое 3" descr="весель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643050"/>
            <a:ext cx="4691072" cy="364563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2185974" cy="1252728"/>
          </a:xfrm>
        </p:spPr>
        <p:txBody>
          <a:bodyPr>
            <a:normAutofit/>
          </a:bodyPr>
          <a:lstStyle/>
          <a:p>
            <a:r>
              <a:rPr lang="ru-RU" dirty="0" smtClean="0"/>
              <a:t>скука</a:t>
            </a:r>
            <a:endParaRPr lang="ru-RU" dirty="0"/>
          </a:p>
        </p:txBody>
      </p:sp>
      <p:pic>
        <p:nvPicPr>
          <p:cNvPr id="4" name="Содержимое 3" descr="Sku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571744"/>
            <a:ext cx="4572032" cy="3705752"/>
          </a:xfrm>
        </p:spPr>
      </p:pic>
      <p:pic>
        <p:nvPicPr>
          <p:cNvPr id="6" name="Рисунок 5" descr="voshischen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1643050"/>
            <a:ext cx="4572012" cy="3093728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5072066" y="214290"/>
            <a:ext cx="3429024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500" b="1" dirty="0" smtClean="0">
                <a:solidFill>
                  <a:schemeClr val="accent1">
                    <a:satMod val="150000"/>
                  </a:schemeClr>
                </a:solidFill>
                <a:latin typeface="+mj-lt"/>
                <a:ea typeface="+mj-ea"/>
                <a:cs typeface="+mj-cs"/>
              </a:rPr>
              <a:t>восхищение</a:t>
            </a: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гнев</a:t>
            </a:r>
            <a:endParaRPr lang="ru-RU" sz="5400" dirty="0"/>
          </a:p>
        </p:txBody>
      </p:sp>
      <p:pic>
        <p:nvPicPr>
          <p:cNvPr id="4" name="Содержимое 3" descr="gne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500306"/>
            <a:ext cx="5715000" cy="3810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ликование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pic>
        <p:nvPicPr>
          <p:cNvPr id="4" name="Содержимое 3" descr="Match_3233_554_faa7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571612"/>
            <a:ext cx="3364345" cy="46259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Включи эмоции!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Поработайте в парах. Покажите друг другу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страх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удивление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р</a:t>
            </a:r>
            <a:r>
              <a:rPr lang="ru-RU" dirty="0" smtClean="0"/>
              <a:t>адость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подозрение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</a:t>
            </a:r>
            <a:r>
              <a:rPr lang="ru-RU" dirty="0" smtClean="0"/>
              <a:t>атаённую печаль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облегчение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интерес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121</TotalTime>
  <Words>121</Words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Модульная</vt:lpstr>
      <vt:lpstr>Мимика и жесты</vt:lpstr>
      <vt:lpstr>Эмоции - это переживания человека в данный момент.  Каждый день разные события и явления вызывают  у нас самые разные реакции:  радость, восторг, тоску, грусть. Такие переживания и называют эмоциями и чувствами.</vt:lpstr>
      <vt:lpstr>Как мы выражаем эмоции?</vt:lpstr>
      <vt:lpstr>Читай людей, как книгу.</vt:lpstr>
      <vt:lpstr> веселье </vt:lpstr>
      <vt:lpstr>скука</vt:lpstr>
      <vt:lpstr>гнев</vt:lpstr>
      <vt:lpstr> ликование </vt:lpstr>
      <vt:lpstr>Включи эмоции!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Жесты и мимика</dc:title>
  <dc:creator>gohenfors</dc:creator>
  <cp:lastModifiedBy>gohenfors</cp:lastModifiedBy>
  <cp:revision>12</cp:revision>
  <dcterms:created xsi:type="dcterms:W3CDTF">2013-11-21T15:33:10Z</dcterms:created>
  <dcterms:modified xsi:type="dcterms:W3CDTF">2013-11-21T17:44:47Z</dcterms:modified>
</cp:coreProperties>
</file>