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96" d="100"/>
          <a:sy n="96" d="100"/>
        </p:scale>
        <p:origin x="-4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6A667D-EA2F-4AEE-9291-0B1E6BF8F6D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8AF671-5148-4816-8E3D-AE7990D2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56094" cy="3024336"/>
          </a:xfrm>
        </p:spPr>
        <p:txBody>
          <a:bodyPr/>
          <a:lstStyle/>
          <a:p>
            <a:r>
              <a:rPr lang="ru-RU" dirty="0" smtClean="0"/>
              <a:t>«Экономия ресурсов и </a:t>
            </a:r>
            <a:r>
              <a:rPr lang="ru-RU" dirty="0" err="1" smtClean="0"/>
              <a:t>ответсвенного</a:t>
            </a:r>
            <a:r>
              <a:rPr lang="ru-RU" dirty="0" smtClean="0"/>
              <a:t> потребления»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83568" y="3717032"/>
            <a:ext cx="7848872" cy="201622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Акция рынок бесценного и бесплатного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82154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Тигр, сделанный из всего подряд. Он принимал участие в параде в китайский Новый год в Сиднее</a:t>
            </a:r>
            <a:endParaRPr lang="ru-RU" sz="2800" dirty="0"/>
          </a:p>
        </p:txBody>
      </p:sp>
      <p:pic>
        <p:nvPicPr>
          <p:cNvPr id="4" name="Содержимое 3" descr="1321072553_s_r16_rtr2ana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66052" y="1600200"/>
            <a:ext cx="6811895" cy="4708525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56094" cy="2808312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За последние 30 лет человечество потратило треть имеющихся на Земле ресурсов. С каждым годом потребление ресурсов увеличивается на 1,5%.Поэтому такое важное значение приобретает экономия природных ресурсов, поиски альтернативных ресурсов, вторичная переработка сырья, повторное использование отходов</a:t>
            </a:r>
            <a:endParaRPr lang="ru-RU" sz="2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064896" cy="1655298"/>
          </a:xfrm>
        </p:spPr>
        <p:txBody>
          <a:bodyPr>
            <a:noAutofit/>
          </a:bodyPr>
          <a:lstStyle/>
          <a:p>
            <a:r>
              <a:rPr lang="ru-RU" dirty="0" smtClean="0"/>
              <a:t>С каждым годом население выбрасывает все больше упаковок, покрышек, бытовой техники. Сегодня вопрос о повторном использовании отходов вновь поставлен на повестку дня. «Вторая жизнь» отходов помогает сберечь значительное количество сырья и энергии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36904" cy="144016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 </a:t>
            </a:r>
            <a:r>
              <a:rPr lang="ru-RU" sz="3100" dirty="0" smtClean="0"/>
              <a:t>девушки верхняя часть платья изготовлена из вышедшей из строя клавиатуры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536265_516429631700509_1090791821_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2276872"/>
            <a:ext cx="6984776" cy="3971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Интересное применение пластиковым бутылкам нашли  в городе Рубе, Франция. Из них построили в парке вот такие шарообразные комнатки для свиданий</a:t>
            </a:r>
            <a:endParaRPr lang="ru-RU" sz="2000" dirty="0"/>
          </a:p>
        </p:txBody>
      </p:sp>
      <p:pic>
        <p:nvPicPr>
          <p:cNvPr id="4" name="Содержимое 3" descr="r08_200341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4360" y="1600200"/>
            <a:ext cx="7635280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</a:t>
            </a:r>
            <a:r>
              <a:rPr lang="ru-RU" err="1" smtClean="0"/>
              <a:t>глобуса</a:t>
            </a:r>
            <a:r>
              <a:rPr lang="ru-RU" smtClean="0"/>
              <a:t>, созданная </a:t>
            </a:r>
            <a:r>
              <a:rPr lang="ru-RU" dirty="0" smtClean="0"/>
              <a:t>из пластиковых бутылок</a:t>
            </a:r>
            <a:endParaRPr lang="ru-RU" dirty="0"/>
          </a:p>
        </p:txBody>
      </p:sp>
      <p:pic>
        <p:nvPicPr>
          <p:cNvPr id="4" name="Содержимое 3" descr="r18_200962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6369" y="1600200"/>
            <a:ext cx="6851261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Куда девать огромное количество </a:t>
            </a:r>
            <a:r>
              <a:rPr lang="ru-RU" sz="2400" dirty="0" err="1" smtClean="0"/>
              <a:t>вувузел</a:t>
            </a:r>
            <a:r>
              <a:rPr lang="ru-RU" sz="2400" dirty="0" smtClean="0"/>
              <a:t> (африканская дудка)?Из них сделали оригинальные светильники</a:t>
            </a:r>
            <a:endParaRPr lang="ru-RU" sz="2400" dirty="0"/>
          </a:p>
        </p:txBody>
      </p:sp>
      <p:pic>
        <p:nvPicPr>
          <p:cNvPr id="4" name="Содержимое 3" descr="r09_091193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4849" y="1600200"/>
            <a:ext cx="7134302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Оригинальная беседка построена из стеклянных бутылок</a:t>
            </a:r>
            <a:endParaRPr lang="ru-RU" dirty="0"/>
          </a:p>
        </p:txBody>
      </p:sp>
      <p:pic>
        <p:nvPicPr>
          <p:cNvPr id="4" name="Содержимое 3" descr="igra-sveta-v-butylochnom-stekle_3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24481" y="1600200"/>
            <a:ext cx="7095038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Жестяных банок ежегодно образуется сотни тысяч тонн.</a:t>
            </a:r>
            <a:endParaRPr lang="ru-RU" sz="2800" dirty="0"/>
          </a:p>
        </p:txBody>
      </p:sp>
      <p:pic>
        <p:nvPicPr>
          <p:cNvPr id="4" name="Содержимое 3" descr="r11_090559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41331"/>
            <a:ext cx="8229600" cy="46262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Интересная инсталляция в Сиднее – елка из старых велосипедов</a:t>
            </a:r>
            <a:endParaRPr lang="ru-RU" sz="3200" dirty="0"/>
          </a:p>
        </p:txBody>
      </p:sp>
      <p:pic>
        <p:nvPicPr>
          <p:cNvPr id="4" name="Содержимое 3" descr="r24_069680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11444" y="1600200"/>
            <a:ext cx="7321111" cy="4708525"/>
          </a:xfrm>
        </p:spPr>
      </p:pic>
    </p:spTree>
  </p:cSld>
  <p:clrMapOvr>
    <a:masterClrMapping/>
  </p:clrMapOvr>
  <p:transition advTm="5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157</TotalTime>
  <Words>186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«Экономия ресурсов и ответсвенного потребления»</vt:lpstr>
      <vt:lpstr>За последние 30 лет человечество потратило треть имеющихся на Земле ресурсов. С каждым годом потребление ресурсов увеличивается на 1,5%.Поэтому такое важное значение приобретает экономия природных ресурсов, поиски альтернативных ресурсов, вторичная переработка сырья, повторное использование отходов</vt:lpstr>
      <vt:lpstr>У девушки верхняя часть платья изготовлена из вышедшей из строя клавиатуры</vt:lpstr>
      <vt:lpstr>Интересное применение пластиковым бутылкам нашли  в городе Рубе, Франция. Из них построили в парке вот такие шарообразные комнатки для свиданий</vt:lpstr>
      <vt:lpstr>Модель глобуса, созданная из пластиковых бутылок</vt:lpstr>
      <vt:lpstr>Куда девать огромное количество вувузел (африканская дудка)?Из них сделали оригинальные светильники</vt:lpstr>
      <vt:lpstr>Оригинальная беседка построена из стеклянных бутылок</vt:lpstr>
      <vt:lpstr>Жестяных банок ежегодно образуется сотни тысяч тонн.</vt:lpstr>
      <vt:lpstr>Интересная инсталляция в Сиднее – елка из старых велосипедов</vt:lpstr>
      <vt:lpstr>Тигр, сделанный из всего подряд. Он принимал участие в параде в китайский Новый год в Сиднее</vt:lpstr>
    </vt:vector>
  </TitlesOfParts>
  <Company>Экологическая служба г.Краснодар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2013-11-20T05:11:04Z</dcterms:created>
  <dcterms:modified xsi:type="dcterms:W3CDTF">2013-11-22T10:12:41Z</dcterms:modified>
</cp:coreProperties>
</file>