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3E1C-E2A5-4344-A740-F1ACA9A6276A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88AD-193A-4586-9834-5D8069824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6681-E121-4058-93FB-FFAD0143B8C2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F9A8-04E2-40EE-BC64-E1A217CFB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6ADEB-42AF-4819-97FA-8350547E9E6D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D0A2-D841-47B0-8CD3-D5430BF1E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A4D9-19EC-4732-AD0B-7CE7CAF44407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875C3-BF4D-4125-8CA0-A63220D0BF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6BC1-4679-4109-8280-90B4736A0027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8C92B-1E9B-44C6-9718-CC466E5B2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1594B-9A2E-49A3-9CDA-CD56E97A0FA1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F838D-6ED9-44A3-90BF-B3EFBF7D6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C864D-FB1C-40BA-8287-4E1F6C66DDFE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C48C7-6A94-449B-9668-6F661C25E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26BC3-32B3-43E4-B10F-7759033FB0E3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8CD3D-89A0-46D0-8D0F-5FC7133C2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67A3-9437-4FD7-B413-4DF86560512D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B497E-4FB0-4D2B-A8E6-0FBA25B78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3B06-57E8-4A8E-801A-1267FFD437AB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D4760-41DF-41F6-BE4B-38358DB32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7C5B-D405-4372-9805-6B2568FA9211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6912-DEDB-456B-8A17-B6AC3EDEE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AD18EA-6E06-4B0A-8201-BF7035F67ACA}" type="datetimeFigureOut">
              <a:rPr lang="ru-RU"/>
              <a:pPr>
                <a:defRPr/>
              </a:pPr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7B879E-793C-41BB-A8D8-0F2F46FF7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026" name="Picture 2" descr="C:\Users\1class\Desktop\Красная книг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0"/>
            <a:ext cx="662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1"/>
          <p:cNvPicPr>
            <a:picLocks noChangeAspect="1" noChangeArrowheads="1" noCrop="1"/>
          </p:cNvPicPr>
          <p:nvPr>
            <p:ph type="ctrTitle" idx="4294967295"/>
          </p:nvPr>
        </p:nvPicPr>
        <p:blipFill>
          <a:blip r:embed="rId3"/>
          <a:srcRect/>
          <a:stretch>
            <a:fillRect/>
          </a:stretch>
        </p:blipFill>
        <p:spPr>
          <a:xfrm rot="5400000">
            <a:off x="-2534443" y="2867818"/>
            <a:ext cx="6197600" cy="1128713"/>
          </a:xfrm>
        </p:spPr>
      </p:pic>
      <p:pic>
        <p:nvPicPr>
          <p:cNvPr id="13318" name="Picture 6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616575" y="3032125"/>
            <a:ext cx="5892800" cy="78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0242" name="Picture 2" descr="C:\Users\1class\Desktop\Красная книга\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266" name="Picture 2" descr="C:\Users\1class\Desktop\Красная книга\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2290" name="Picture 2" descr="C:\Users\1class\Desktop\Красная книга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50" name="Picture 2" descr="C:\Users\1class\Desktop\Красная книга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074" name="Picture 2" descr="C:\Users\1class\Desktop\Красная книга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098" name="Picture 2" descr="C:\Users\1class\Desktop\Красная книга\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122" name="Picture 2" descr="C:\Users\1class\Desktop\Красная книга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6146" name="Picture 2" descr="C:\Users\1class\Desktop\Красная книга\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7170" name="Picture 2" descr="C:\Users\1class\Desktop\Красная книга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194" name="Picture 2" descr="C:\Users\1class\Desktop\Красная книга\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9218" name="Picture 2" descr="C:\Users\1class\Desktop\Красная книга\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1class</dc:creator>
  <cp:lastModifiedBy>User</cp:lastModifiedBy>
  <cp:revision>3</cp:revision>
  <dcterms:created xsi:type="dcterms:W3CDTF">2014-10-10T08:04:56Z</dcterms:created>
  <dcterms:modified xsi:type="dcterms:W3CDTF">2014-10-22T15:14:57Z</dcterms:modified>
</cp:coreProperties>
</file>