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B266-871F-4C95-896D-8E9139D64E36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8B66-4801-47C5-A6FD-8FDD3DF7A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9801-FB48-4C44-BF9D-8F2E373820E4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E79A-858A-4815-B62A-0855B1304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AF77-9B29-4682-8353-F4FE6F4A5CF0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5FEC-DE8B-449E-9081-013E3AC03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8221-3A01-497F-BCE1-DB546FA37BCC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3777-7669-4316-9323-EF25E481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ADF8-6AC4-48D8-BB33-8C8876AB17EB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8058-74C0-41FB-B929-07128B83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82EA-3EE7-4CBD-8DC7-A3335E08B3FD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BAB9-290C-4C11-9B88-1339DB8DA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84AE-D86D-4F58-A45B-074160D8068D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F5EB-2F25-4A67-A08E-B524CD54F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8DCE-D19D-44DC-A212-EDD2040B7D14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1526-585A-467B-9758-4D2EAC8C5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D9BA-82D9-4233-97FD-4A0EC8D58882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9053-6854-4C17-906D-24A9A293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E413-9A82-43C4-8A6D-2A6618F85F44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35EE-6C29-4F88-9E57-19BE55FF2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9753-0BF8-477F-8DB2-7CE0EAD419B9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B6B7-92BC-4640-AA40-921FBB24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240F8-E3C9-476B-9108-631C473B3AFE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04040-A0E4-407A-A297-CB325869A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smiles.33b.ru/smile.105259.html" TargetMode="External"/><Relationship Id="rId7" Type="http://schemas.openxmlformats.org/officeDocument/2006/relationships/hyperlink" Target="http://smiles.33b.ru/smile.79727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smiles.33b.ru/smile.109456.html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27188"/>
            <a:ext cx="5126038" cy="2811462"/>
          </a:xfrm>
          <a:prstGeom prst="rect">
            <a:avLst/>
          </a:prstGeom>
          <a:noFill/>
        </p:spPr>
      </p:pic>
      <p:pic>
        <p:nvPicPr>
          <p:cNvPr id="13315" name="Picture 5" descr="aad0f9607854196da752334f68d8ceb0">
            <a:hlinkClick r:id="rId3"/>
          </p:cNvPr>
          <p:cNvPicPr>
            <a:picLocks noChangeAspect="1" noChangeArrowheads="1" noCrop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620713"/>
            <a:ext cx="1368425" cy="1512887"/>
          </a:xfrm>
        </p:spPr>
      </p:pic>
      <p:pic>
        <p:nvPicPr>
          <p:cNvPr id="13316" name="Picture 6" descr="c758c58aa4b2f66a44af30bd07026798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49275"/>
            <a:ext cx="1368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3922283f831ce9eea026c78f4138fe8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437063"/>
            <a:ext cx="13684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3f3b7b0d28f958b79ab69d6d4a5ca3b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551656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8" name="Picture 2" descr="C:\Users\1class\Desktop\Календарь исторических дат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2" name="Picture 2" descr="C:\Users\1class\Desktop\Календарь исторических дат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6" name="Picture 2" descr="C:\Users\1class\Desktop\Календарь исторических дат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0" name="Picture 2" descr="C:\Users\1class\Desktop\Календарь исторических дат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 descr="C:\Users\1class\Desktop\Календарь исторических дат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C:\Users\1class\Desktop\Календарь исторических дат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C:\Users\1class\Desktop\Календарь исторических дат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1class\Desktop\Календарь исторических дат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C:\Users\1class\Desktop\Календарь исторических дат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C:\Users\1class\Desktop\Календарь исторических дат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C:\Users\1class\Desktop\Календарь исторических да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Users\1class\Desktop\Календарь исторических дат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C:\Users\1class\Desktop\Календарь исторических дат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C:\Users\1class\Desktop\Календарь исторических дат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C:\Users\1class\Desktop\Календарь исторических дат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0" name="Picture 2" descr="C:\Users\1class\Desktop\Календарь исторических дат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43138" y="0"/>
            <a:ext cx="465772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C:\Users\1class\Desktop\Календарь исторических дат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1class\Desktop\Календарь исторических дат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1class\Desktop\Календарь исторических дат\4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C:\Users\1class\Desktop\Календарь исторических дат\4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C:\Users\1class\Desktop\Календарь исторических дат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2" descr="C:\Users\1class\Desktop\Календарь исторических дат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1class</dc:creator>
  <cp:lastModifiedBy>User</cp:lastModifiedBy>
  <cp:revision>5</cp:revision>
  <dcterms:created xsi:type="dcterms:W3CDTF">2014-10-10T09:53:04Z</dcterms:created>
  <dcterms:modified xsi:type="dcterms:W3CDTF">2014-10-22T15:54:06Z</dcterms:modified>
</cp:coreProperties>
</file>