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6" r:id="rId4"/>
    <p:sldId id="263" r:id="rId5"/>
    <p:sldId id="261" r:id="rId6"/>
    <p:sldId id="267" r:id="rId7"/>
    <p:sldId id="273" r:id="rId8"/>
    <p:sldId id="271" r:id="rId9"/>
    <p:sldId id="270" r:id="rId10"/>
    <p:sldId id="268" r:id="rId11"/>
    <p:sldId id="269" r:id="rId12"/>
    <p:sldId id="274" r:id="rId13"/>
    <p:sldId id="275" r:id="rId14"/>
    <p:sldId id="278" r:id="rId15"/>
    <p:sldId id="276" r:id="rId16"/>
    <p:sldId id="284" r:id="rId17"/>
    <p:sldId id="283" r:id="rId18"/>
    <p:sldId id="287" r:id="rId19"/>
    <p:sldId id="286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565751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penclass.ru/lessons/1869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"/>
            <a:ext cx="9144000" cy="6858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80194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Презентация к уроку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 окружающего мира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по теме: «Что такое почва?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3 класс УМК «Школа России»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471488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80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471488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193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Опыт 1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071546"/>
            <a:ext cx="4643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Возьмите стакан с водой и  бросьте в него комочек почвы.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 Что вы увидели?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9" y="2714620"/>
            <a:ext cx="371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Какой вывод можно сделать?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982998"/>
            <a:ext cx="607223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ВЫВОД: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почве есть воздух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http://www.pandia.ru/wp-content/uploads/2012/01/01/image001_2.jpg"/>
          <p:cNvPicPr/>
          <p:nvPr/>
        </p:nvPicPr>
        <p:blipFill>
          <a:blip r:embed="rId3" cstate="print"/>
          <a:srcRect l="46667" b="7895"/>
          <a:stretch>
            <a:fillRect/>
          </a:stretch>
        </p:blipFill>
        <p:spPr bwMode="auto">
          <a:xfrm>
            <a:off x="5286380" y="1142984"/>
            <a:ext cx="321471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80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471488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8604"/>
            <a:ext cx="2214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Опыт 2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000108"/>
            <a:ext cx="521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cs typeface="Times New Roman" pitchFamily="18" charset="0"/>
              </a:rPr>
              <a:t>Возьмите промокательную бумагу, насыпьте на неё немного почвы. Придавите её плотно к бумаге. Стряхните почву в стакан с водой. </a:t>
            </a:r>
          </a:p>
          <a:p>
            <a:r>
              <a:rPr lang="ru-RU" sz="2400" b="1" dirty="0" smtClean="0">
                <a:solidFill>
                  <a:srgbClr val="7030A0"/>
                </a:solidFill>
                <a:cs typeface="Times New Roman" pitchFamily="18" charset="0"/>
              </a:rPr>
              <a:t>Что вы увидели на бумаге? </a:t>
            </a:r>
            <a:endParaRPr lang="ru-RU" sz="24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3" y="3286124"/>
            <a:ext cx="40005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Какой вывод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можно сделать?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86256"/>
            <a:ext cx="64294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ВЫВОД: </a:t>
            </a:r>
          </a:p>
          <a:p>
            <a:pPr>
              <a:lnSpc>
                <a:spcPct val="150000"/>
              </a:lnSpc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почве есть вода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-897101">
            <a:off x="5885767" y="3044881"/>
            <a:ext cx="2167719" cy="1229775"/>
          </a:xfrm>
          <a:prstGeom prst="diamond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-897101">
            <a:off x="5516518" y="4711338"/>
            <a:ext cx="2879725" cy="1054323"/>
          </a:xfrm>
          <a:prstGeom prst="diamond">
            <a:avLst/>
          </a:prstGeom>
          <a:solidFill>
            <a:srgbClr val="FFFF66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 flipV="1">
            <a:off x="7000892" y="5286388"/>
            <a:ext cx="288925" cy="14287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6643702" y="5143512"/>
            <a:ext cx="288925" cy="142876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6929454" y="5072074"/>
            <a:ext cx="288925" cy="1428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3354 L 0.0033 0.132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80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471488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8604"/>
            <a:ext cx="1857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Опыт 3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22" name="Picture 2" descr="http://900igr.net/datai/okruzhajuschij-mir/Sostav-pochvy/0005-003-Opyt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3470" y="2214554"/>
            <a:ext cx="281804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сканирование0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428736"/>
            <a:ext cx="3071834" cy="5038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0034" y="1000108"/>
            <a:ext cx="5445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Будем нагревать почву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1643050"/>
            <a:ext cx="56412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7030A0"/>
                </a:solidFill>
              </a:rPr>
              <a:t>Что вы видите и чувствуете?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714621"/>
            <a:ext cx="5715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Появился лёгкий дымок.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Мы почувствовали неприятный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запах!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4572008"/>
            <a:ext cx="5357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1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Это сгорает перегной, </a:t>
            </a:r>
          </a:p>
          <a:p>
            <a:r>
              <a:rPr lang="ru-RU" sz="2800" b="1" kern="1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который образуется из остатков растений и </a:t>
            </a:r>
            <a:r>
              <a:rPr lang="ru-RU" sz="2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животных</a:t>
            </a:r>
            <a:r>
              <a:rPr lang="ru-RU" sz="2800" b="1" kern="1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.</a:t>
            </a:r>
            <a:endParaRPr lang="ru-RU" sz="2800" b="1" kern="1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48" y="4071942"/>
            <a:ext cx="238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Вывод: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928670"/>
            <a:ext cx="4572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Прокаленную почву насыпать в стакан с водой и размешать.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471488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28604"/>
            <a:ext cx="1857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Опыт 4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http://www.pandia.ru/wp-content/uploads/2012/01/01/image013_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214422"/>
            <a:ext cx="2915536" cy="372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85786" y="2571744"/>
            <a:ext cx="2728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Что заметили: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214686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Через некоторое время образуется осадок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442913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5143512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почве есть песок и глина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"/>
            <a:ext cx="9144000" cy="6858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471488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6" descr="сканирование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71480"/>
            <a:ext cx="3024188" cy="322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7" y="428604"/>
            <a:ext cx="1857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Опыт 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000109"/>
            <a:ext cx="51435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 Поместим несколько капель профильтрованной воды на стекло.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</a:rPr>
              <a:t> Подержим стекло над огнем.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8" name="Рисунок 7" descr="http://www.pandia.ru/wp-content/uploads/2012/01/01/image021_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7166"/>
            <a:ext cx="364330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71472" y="3786190"/>
            <a:ext cx="2053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5" y="4357694"/>
            <a:ext cx="53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почве содержатся минеральные соли, которые растворяются в воде.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2571744"/>
            <a:ext cx="478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Вода быстро испарится,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а на стекле останутся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белые пятна.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"/>
            <a:ext cx="9144000" cy="6858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80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471488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900igr.net/datas/okruzhajuschij-mir/Pochva/0013-013-Pochv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86874" cy="63579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1000108"/>
            <a:ext cx="121444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1000108"/>
            <a:ext cx="157163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429000"/>
            <a:ext cx="121444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57422" y="5429264"/>
            <a:ext cx="13573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3000372"/>
            <a:ext cx="121444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86446" y="5357826"/>
            <a:ext cx="228601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"/>
            <a:ext cx="9144000" cy="6858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80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471488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7166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Животные, обитающие в почве, делают в ней ходы, куда легко проникает вода и воздух, перемешивают почву, измельчают остатки растений.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ic.pics.livejournal.com/amonit/6151207/403437/403437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3116"/>
            <a:ext cx="4000528" cy="430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00562" y="2428868"/>
            <a:ext cx="4071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Так животные повышают плодородие почвы. 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"/>
            <a:ext cx="9144000" cy="6858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80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471488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28604"/>
            <a:ext cx="821537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71546"/>
            <a:ext cx="807249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Какую тему изучали?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714488"/>
            <a:ext cx="814393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Какую проблему рассматривали?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428868"/>
            <a:ext cx="821537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Можете ли вы ответить на основные вопросы: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Что такое почва?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Что  входит в состав почвы?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500570"/>
            <a:ext cx="814393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Что нового узнали?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357826"/>
            <a:ext cx="81439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Что понравилось на уроке?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egdunami.com/images/parse/p2/5ea29eb64b56c4eadcf3d9cbcb86b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7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565077" cy="2643206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работу!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"/>
            <a:ext cx="9144000" cy="6858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80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471488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582341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1.Дмитриева О.И.Максакова Т.В. Поурочные разработки по курсу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«Окружающий мир» М.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Вако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2011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2.Плешаков А.А. Окружающий мир 3 класс Просвещение 2012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3.Плешаков А.А. Рабочая тетрадь к учебнику для 3 класса.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М.Просвещение 2013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http://festival.1september.ru/articles/565751</a:t>
            </a:r>
            <a:r>
              <a:rPr lang="ru-RU" dirty="0" smtClean="0">
                <a:latin typeface="Calibri" pitchFamily="34" charset="0"/>
                <a:hlinkClick r:id="rId3"/>
              </a:rPr>
              <a:t>/</a:t>
            </a:r>
            <a:endParaRPr lang="ru-RU" dirty="0" smtClean="0">
              <a:latin typeface="Calibri" pitchFamily="34" charset="0"/>
            </a:endParaRPr>
          </a:p>
          <a:p>
            <a:r>
              <a:rPr lang="ru-RU" b="1" dirty="0" smtClean="0">
                <a:solidFill>
                  <a:srgbClr val="000099"/>
                </a:solidFill>
                <a:latin typeface="Calibri" pitchFamily="34" charset="0"/>
              </a:rPr>
              <a:t>5. </a:t>
            </a:r>
            <a:r>
              <a:rPr lang="ru-RU" b="1" dirty="0" smtClean="0">
                <a:solidFill>
                  <a:srgbClr val="000099"/>
                </a:solidFill>
                <a:latin typeface="Calibri" pitchFamily="34" charset="0"/>
                <a:hlinkClick r:id="rId4"/>
              </a:rPr>
              <a:t>http://www.openclass.ru/lessons/186953</a:t>
            </a:r>
            <a:endParaRPr lang="ru-RU" b="1" dirty="0" smtClean="0">
              <a:solidFill>
                <a:srgbClr val="000099"/>
              </a:solidFill>
              <a:latin typeface="Calibri" pitchFamily="34" charset="0"/>
            </a:endParaRPr>
          </a:p>
          <a:p>
            <a:endParaRPr lang="ru-RU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571876"/>
            <a:ext cx="6337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6. http://liceum-hlevnoe.my1.ru/load/3-1-0-3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642918"/>
            <a:ext cx="185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Ресурсы: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571480"/>
            <a:ext cx="2684095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318"/>
              </a:avLst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Загадка: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1571612"/>
            <a:ext cx="614366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начала, ни конца,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затылка, ни лица,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Знают все: и мал и стар,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она – большущий шар. </a:t>
            </a:r>
            <a:endParaRPr lang="ru-RU" sz="36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5072074"/>
            <a:ext cx="4194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земля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План исследования</a:t>
            </a:r>
            <a:endParaRPr lang="ru-RU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2910" y="1714488"/>
            <a:ext cx="79296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Изучение внешнего вида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при помощи лупы.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Проведение опытов.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Сделаем выводы.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Оформим результаты.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5klass.net/datas/okruzhajuschij-mir/Svojstva-pochvy/0004-004-Zem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80724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Сказала лопата: - земля, чтобы рыть.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Ботинки сказали: - земля, чтоб ходить.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 люди сказали: - земля, чтобы жить.                  </a:t>
            </a:r>
          </a:p>
          <a:p>
            <a:pPr algn="ctr"/>
            <a:r>
              <a:rPr lang="ru-RU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4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А. Тетивкин</a:t>
            </a:r>
            <a:endParaRPr lang="ru-RU" sz="32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551837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Земля – какое это ёмкое слово!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Земля-кормилица,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Земля-поилица, родная мать-земля.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Так исстари уважительно и ласково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зовём мы нашу родную землю.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42926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</a:rPr>
              <a:t>ЗЕМЛЯ</a:t>
            </a:r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</a:rPr>
              <a:t>- ПОЧВА</a:t>
            </a:r>
            <a:endParaRPr lang="ru-RU" sz="3600" b="1" dirty="0">
              <a:ln>
                <a:solidFill>
                  <a:srgbClr val="0070C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"/>
            <a:ext cx="9144000" cy="6858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80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471488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28604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урока: «Что такое почва?»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1428736"/>
            <a:ext cx="29289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>
                  <a:solidFill>
                    <a:srgbClr val="0070C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Проблема:</a:t>
            </a:r>
            <a:endParaRPr lang="ru-RU" sz="3200" b="1" cap="all" dirty="0">
              <a:ln w="0">
                <a:solidFill>
                  <a:srgbClr val="0070C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428868"/>
            <a:ext cx="8124397" cy="24826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600" b="1" cap="all" dirty="0" smtClean="0">
                <a:ln w="0">
                  <a:solidFill>
                    <a:srgbClr val="0070C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Что такое почва?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600" b="1" cap="all" dirty="0" smtClean="0">
                <a:ln w="0">
                  <a:solidFill>
                    <a:srgbClr val="0070C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Какими свойствами она   обладает?</a:t>
            </a:r>
            <a:endParaRPr lang="ru-RU" sz="3600" b="1" cap="all" dirty="0">
              <a:ln w="0">
                <a:solidFill>
                  <a:srgbClr val="0070C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"/>
            <a:ext cx="9144000" cy="6858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80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471488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4" descr="http://www.khbc.pl/upload/s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283150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429124" y="500042"/>
            <a:ext cx="4502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Почва - это верхний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плодородный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слой земли.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1506" name="Picture 2" descr="http://s018.radikal.ru/i526/1201/73/23b372be97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14752"/>
            <a:ext cx="4143404" cy="276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colxoz.com/wp-content/uploads/2011/10/pose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00041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5klass.net/datas/okruzhajuschij-mir/Svojstva-pochvy/0007-007-Uchebnaja-laborator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"/>
            <a:ext cx="9144000" cy="6858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80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471488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500042"/>
            <a:ext cx="667387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Физкультминутка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Prew/BlueLinesSlaid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000108"/>
            <a:ext cx="80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471488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8049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</a:t>
            </a:r>
            <a:r>
              <a:rPr lang="ru-RU" sz="4800" b="1" dirty="0" smtClean="0">
                <a:solidFill>
                  <a:srgbClr val="7030A0"/>
                </a:solidFill>
              </a:rPr>
              <a:t>. </a:t>
            </a:r>
            <a:r>
              <a:rPr lang="ru-RU" sz="3600" b="1" dirty="0" smtClean="0">
                <a:solidFill>
                  <a:srgbClr val="7030A0"/>
                </a:solidFill>
              </a:rPr>
              <a:t>Метод наблюдения: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://www.ng.by/isimages/thumb/0000199_9719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8603"/>
            <a:ext cx="2762256" cy="207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omsk.doski.ru/i/02/44/24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14422"/>
            <a:ext cx="4554133" cy="364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72132" y="2928934"/>
            <a:ext cx="3125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</a:rPr>
              <a:t>ВЫВОД: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3571876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Почва – это тёмный,</a:t>
            </a:r>
          </a:p>
          <a:p>
            <a:r>
              <a:rPr lang="ru-RU" sz="3600" b="1" dirty="0" smtClean="0">
                <a:ln>
                  <a:solidFill>
                    <a:srgbClr val="7030A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рыхлый слой земли. </a:t>
            </a:r>
            <a:endParaRPr lang="ru-RU" sz="3600" b="1" dirty="0">
              <a:ln>
                <a:solidFill>
                  <a:srgbClr val="7030A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506</Words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План исследования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31</cp:revision>
  <dcterms:modified xsi:type="dcterms:W3CDTF">2014-10-22T15:58:58Z</dcterms:modified>
</cp:coreProperties>
</file>