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1000" y="5661248"/>
            <a:ext cx="8458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Обучающее </a:t>
            </a:r>
            <a:r>
              <a:rPr lang="ru-RU" dirty="0" smtClean="0"/>
              <a:t>изложение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3127570"/>
            <a:ext cx="8458200" cy="23176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русского языка в 4 </a:t>
            </a:r>
            <a:r>
              <a:rPr lang="ru-RU" dirty="0" smtClean="0"/>
              <a:t>классе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чителя начальных классов </a:t>
            </a:r>
          </a:p>
          <a:p>
            <a:pPr algn="ctr"/>
            <a:r>
              <a:rPr lang="ru-RU" dirty="0" smtClean="0"/>
              <a:t>ГБОУ СОШ №276 г. Москвы</a:t>
            </a:r>
          </a:p>
          <a:p>
            <a:pPr algn="ctr"/>
            <a:r>
              <a:rPr lang="ru-RU" dirty="0" err="1" smtClean="0"/>
              <a:t>Колегаевой</a:t>
            </a:r>
            <a:r>
              <a:rPr lang="ru-RU" dirty="0" smtClean="0"/>
              <a:t> Ольги Владимировны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6672"/>
            <a:ext cx="3480048" cy="2794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052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• Вспомнить признаки текста, схему текста-повествования;</a:t>
            </a:r>
          </a:p>
          <a:p>
            <a:pPr marL="0" indent="0">
              <a:buNone/>
            </a:pPr>
            <a:r>
              <a:rPr lang="ru-RU" b="1" dirty="0" smtClean="0"/>
              <a:t>• Продолжать развивать умение составлять план текста;</a:t>
            </a:r>
          </a:p>
          <a:p>
            <a:pPr marL="0" indent="0">
              <a:buNone/>
            </a:pPr>
            <a:r>
              <a:rPr lang="ru-RU" b="1" dirty="0" smtClean="0"/>
              <a:t>• Развивать письменную и устную речь учащихся;</a:t>
            </a:r>
          </a:p>
          <a:p>
            <a:pPr marL="0" indent="0">
              <a:buNone/>
            </a:pPr>
            <a:r>
              <a:rPr lang="ru-RU" b="1" dirty="0" smtClean="0"/>
              <a:t>• Развивать навыки письма;</a:t>
            </a:r>
          </a:p>
          <a:p>
            <a:pPr marL="0" indent="0">
              <a:buNone/>
            </a:pPr>
            <a:r>
              <a:rPr lang="ru-RU" b="1" dirty="0" smtClean="0"/>
              <a:t>• Воспитывать в учащихся сочувствие к животным, попавшим в трудное положение.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853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Вспомните, что такое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9145016" cy="423530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b="1" dirty="0" smtClean="0"/>
              <a:t>Назовите признаки текста.</a:t>
            </a:r>
          </a:p>
          <a:p>
            <a:pPr marL="514350" indent="-514350">
              <a:buAutoNum type="arabicParenR"/>
            </a:pPr>
            <a:r>
              <a:rPr lang="ru-RU" sz="4000" b="1" dirty="0" smtClean="0"/>
              <a:t>Что такое тема текста?</a:t>
            </a:r>
          </a:p>
          <a:p>
            <a:pPr marL="514350" indent="-514350">
              <a:buAutoNum type="arabicParenR"/>
            </a:pPr>
            <a:r>
              <a:rPr lang="ru-RU" sz="4000" b="1" dirty="0" smtClean="0"/>
              <a:t>Что такое главная мысль текста?</a:t>
            </a:r>
          </a:p>
          <a:p>
            <a:pPr marL="514350" indent="-514350">
              <a:buAutoNum type="arabicParenR"/>
            </a:pPr>
            <a:r>
              <a:rPr lang="ru-RU" sz="4000" b="1" dirty="0" smtClean="0"/>
              <a:t>Какие слова мы называем опорными?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259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92696"/>
          </a:xfrm>
        </p:spPr>
        <p:txBody>
          <a:bodyPr/>
          <a:lstStyle/>
          <a:p>
            <a:pPr algn="ctr"/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84096" cy="5616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Вороны и чайка.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Город Сочи стоит на берегу моря. Однажды вечером прохожие наблюдали интересный случай.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Большая, красивая чайка залетела в город. Её ослепил электрический свет. Птица потеряла дорогу к морю. Чайка долго летала над площадью и устала. Она опускалась всё ниже и ниже, почти задевала машины.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Вдруг с дерева на площадь слетели две вороны. Они подлетели к морской птице и стали подталкивать её к морю. Вороны летели возле чайки, пока она не нашла дорогу к морю. 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Люди с изумлением смотрели на птиц.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289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pPr algn="ctr"/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4008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♦ Почему люди с изумлением смотрели на птиц?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♦ Как догадались вороны о её беде?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♦ Где было дерево с их гнездом?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♦ О ком говорится в начале и в конце рассказа?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28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/>
          <a:lstStyle/>
          <a:p>
            <a:pPr algn="ctr"/>
            <a:r>
              <a:rPr lang="ru-RU" dirty="0" smtClean="0"/>
              <a:t>Докажите, что это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245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♣ Определите тему текста.</a:t>
            </a:r>
          </a:p>
          <a:p>
            <a:pPr marL="0" indent="0">
              <a:buNone/>
            </a:pPr>
            <a:endParaRPr lang="ru-RU" b="1" dirty="0" smtClean="0">
              <a:latin typeface="Century Gothic"/>
            </a:endParaRP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♣ Назовите главную мысль (что сказано о птицах).</a:t>
            </a:r>
          </a:p>
          <a:p>
            <a:pPr marL="0" indent="0">
              <a:buNone/>
            </a:pPr>
            <a:endParaRPr lang="ru-RU" b="1" dirty="0" smtClean="0">
              <a:latin typeface="Century Gothic"/>
            </a:endParaRP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♣ Что вынесено в название: тема или главная мысль?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598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Определите тип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♥ Вспомните, какие типы текстов мы знаем.</a:t>
            </a: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♥ Что знаем о повествовании, описании, рассуждении?</a:t>
            </a: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♥ Назовите последовательность действий птиц.</a:t>
            </a: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♥ Попробуем устно нарисовать несколько картинок.</a:t>
            </a: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♥ Составляем план.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65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1) Вечером в Сочи. (стоит, прохожие, случай)</a:t>
            </a:r>
          </a:p>
          <a:p>
            <a:pPr marL="0" indent="0">
              <a:buNone/>
            </a:pPr>
            <a:r>
              <a:rPr lang="ru-RU" b="1" dirty="0" smtClean="0"/>
              <a:t>2) Чайка над площадью. (залетела, ослепил, электрический, потеряла, летала, почти задевала, устала, опускалась)</a:t>
            </a:r>
          </a:p>
          <a:p>
            <a:pPr marL="0" indent="0">
              <a:buNone/>
            </a:pPr>
            <a:r>
              <a:rPr lang="ru-RU" b="1" dirty="0" smtClean="0"/>
              <a:t>3) Вороны указывают путь. (на площади, слетели, подлетели, к птице, подталкивать, возле чайки, пока не нашла)</a:t>
            </a:r>
          </a:p>
          <a:p>
            <a:pPr marL="0" indent="0">
              <a:buNone/>
            </a:pPr>
            <a:r>
              <a:rPr lang="ru-RU" b="1" dirty="0" smtClean="0"/>
              <a:t>4) Люди смотрели с изумлением.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93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Проверьте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☺ Каждая часть текста написана с красной строки?</a:t>
            </a:r>
          </a:p>
          <a:p>
            <a:pPr marL="0" indent="0">
              <a:buNone/>
            </a:pPr>
            <a:endParaRPr lang="ru-RU" b="1" dirty="0" smtClean="0">
              <a:latin typeface="Century Gothic"/>
            </a:endParaRP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☺ Прочитайте текст, не следует ли его отредактировать?</a:t>
            </a:r>
          </a:p>
          <a:p>
            <a:pPr marL="0" indent="0">
              <a:buNone/>
            </a:pPr>
            <a:endParaRPr lang="ru-RU" b="1" dirty="0" smtClean="0">
              <a:latin typeface="Century Gothic"/>
            </a:endParaRP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☺ Проверьте написание слов! Мы знаем почти все орфограммы! </a:t>
            </a:r>
          </a:p>
          <a:p>
            <a:pPr marL="0" indent="0">
              <a:buNone/>
            </a:pPr>
            <a:endParaRPr lang="ru-RU" b="1" dirty="0" smtClean="0">
              <a:latin typeface="Century Gothic"/>
            </a:endParaRPr>
          </a:p>
          <a:p>
            <a:pPr marL="0" indent="0">
              <a:buNone/>
            </a:pPr>
            <a:r>
              <a:rPr lang="ru-RU" b="1" dirty="0" smtClean="0">
                <a:latin typeface="Century Gothic"/>
              </a:rPr>
              <a:t>☺ Если не знаем, как пишется слово, как поступим?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8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419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Обучающее изложение </vt:lpstr>
      <vt:lpstr>Цель урока</vt:lpstr>
      <vt:lpstr>Вспомните, что такое текст</vt:lpstr>
      <vt:lpstr>Прочитайте текст</vt:lpstr>
      <vt:lpstr>Ответьте на вопросы</vt:lpstr>
      <vt:lpstr>Докажите, что это текст</vt:lpstr>
      <vt:lpstr>Определите тип текста</vt:lpstr>
      <vt:lpstr>План текста</vt:lpstr>
      <vt:lpstr>Проверьте текст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</dc:title>
  <dc:creator>Olga</dc:creator>
  <cp:lastModifiedBy>Ольга</cp:lastModifiedBy>
  <cp:revision>9</cp:revision>
  <dcterms:created xsi:type="dcterms:W3CDTF">2014-02-26T16:18:40Z</dcterms:created>
  <dcterms:modified xsi:type="dcterms:W3CDTF">2014-02-27T13:01:51Z</dcterms:modified>
</cp:coreProperties>
</file>