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5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3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8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4BD3-096B-43FA-9D80-BB8C90B115C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09FF-9CF3-4447-A9A2-0AC89890E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7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64488" cy="1470025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</a:rPr>
              <a:t>Слова на букву </a:t>
            </a:r>
            <a:r>
              <a:rPr lang="ru-RU" sz="16600" b="1" dirty="0" smtClean="0">
                <a:solidFill>
                  <a:schemeClr val="tx2"/>
                </a:solidFill>
              </a:rPr>
              <a:t>Э</a:t>
            </a:r>
            <a:endParaRPr lang="ru-RU" sz="1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</a:t>
            </a:r>
            <a:r>
              <a:rPr lang="ru-RU" sz="7200" b="1" dirty="0" smtClean="0"/>
              <a:t>тажерка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9401"/>
            <a:ext cx="63333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8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</a:t>
            </a:r>
            <a:r>
              <a:rPr lang="ru-RU" sz="7200" b="1" dirty="0" smtClean="0"/>
              <a:t>скимосы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9523"/>
            <a:ext cx="7992888" cy="61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венки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2" y="1340767"/>
            <a:ext cx="8001886" cy="53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кология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96944" cy="60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верест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32847" cy="513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7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r>
              <a:rPr lang="ru-RU" sz="8800" b="1" dirty="0" smtClean="0"/>
              <a:t>страда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80920" cy="550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0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тикетка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537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r>
              <a:rPr lang="ru-RU" sz="8800" b="1" dirty="0" smtClean="0"/>
              <a:t>кипаж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6" y="1358842"/>
            <a:ext cx="895834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4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</a:t>
            </a:r>
            <a:r>
              <a:rPr lang="ru-RU" sz="7200" b="1" dirty="0" smtClean="0"/>
              <a:t>тикет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73688" cy="566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ало</a:t>
            </a:r>
            <a:r>
              <a:rPr lang="ru-RU" sz="9600" b="1" dirty="0" smtClean="0">
                <a:solidFill>
                  <a:srgbClr val="FF0000"/>
                </a:solidFill>
              </a:rPr>
              <a:t>э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745063" cy="51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2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Когда пишется буква Э?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В НАЧАЛЕ СЛОВА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ЕСЛИ СЛЫШИТСЯ ЗВУК «Э»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/>
              <a:t>В СЕРЕДИНЕ СЛОВА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ПОСЛЕ ГЛАСНОЙ, ЕСЛИ СЛЫШИТСЯ ЗВУК «Э»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87811" y="270892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Э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7089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31555" y="2708920"/>
            <a:ext cx="7309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73191" y="270892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8742" y="2708920"/>
            <a:ext cx="7309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33231" y="558924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58924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50085" y="558924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Э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5589240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3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по</a:t>
            </a:r>
            <a:r>
              <a:rPr lang="ru-RU" sz="9600" b="1" dirty="0" smtClean="0">
                <a:solidFill>
                  <a:srgbClr val="FF0000"/>
                </a:solidFill>
              </a:rPr>
              <a:t>э</a:t>
            </a:r>
            <a:r>
              <a:rPr lang="ru-RU" sz="9600" b="1" dirty="0" smtClean="0"/>
              <a:t>т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9554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9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r>
              <a:rPr lang="ru-RU" sz="8800" b="1" dirty="0" smtClean="0"/>
              <a:t>лектричка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3132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0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кскаватор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9742"/>
            <a:ext cx="8280920" cy="56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скалатор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04856" cy="51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</a:t>
            </a:r>
            <a:r>
              <a:rPr lang="ru-RU" sz="7200" b="1" dirty="0" smtClean="0"/>
              <a:t>скимо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4797"/>
            <a:ext cx="3616598" cy="439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В горах блуждая за тобой,</a:t>
            </a:r>
          </a:p>
          <a:p>
            <a:pPr marL="0" indent="0" algn="ctr">
              <a:buNone/>
            </a:pPr>
            <a:r>
              <a:rPr lang="ru-RU" sz="6000" b="1" dirty="0" smtClean="0"/>
              <a:t>Откликнусь я на зов любой.</a:t>
            </a:r>
          </a:p>
          <a:p>
            <a:pPr marL="0" indent="0" algn="ctr">
              <a:buNone/>
            </a:pPr>
            <a:r>
              <a:rPr lang="ru-RU" sz="6000" b="1" dirty="0" smtClean="0"/>
              <a:t> (</a:t>
            </a:r>
            <a:r>
              <a:rPr lang="ru-RU" sz="9600" b="1" dirty="0" smtClean="0">
                <a:solidFill>
                  <a:srgbClr val="FF0000"/>
                </a:solidFill>
              </a:rPr>
              <a:t>Э</a:t>
            </a:r>
            <a:r>
              <a:rPr lang="ru-RU" sz="9600" b="1" dirty="0" smtClean="0"/>
              <a:t>хо</a:t>
            </a:r>
            <a:r>
              <a:rPr lang="ru-RU" sz="6000" b="1" dirty="0" smtClean="0"/>
              <a:t>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3119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88640"/>
            <a:ext cx="9217024" cy="5937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К дальним сёлам, городам</a:t>
            </a:r>
          </a:p>
          <a:p>
            <a:pPr marL="0" indent="0" algn="ctr">
              <a:buNone/>
            </a:pPr>
            <a:r>
              <a:rPr lang="ru-RU" sz="6000" b="1" dirty="0" smtClean="0"/>
              <a:t>Кто идёт по проводам?</a:t>
            </a:r>
          </a:p>
          <a:p>
            <a:pPr marL="0" indent="0" algn="ctr">
              <a:buNone/>
            </a:pPr>
            <a:r>
              <a:rPr lang="ru-RU" sz="6000" b="1" dirty="0" smtClean="0"/>
              <a:t>Светлое величество, это … </a:t>
            </a:r>
          </a:p>
          <a:p>
            <a:pPr marL="0" indent="0" algn="ctr">
              <a:buNone/>
            </a:pPr>
            <a:r>
              <a:rPr lang="ru-RU" sz="6000" b="1" dirty="0" smtClean="0"/>
              <a:t>(</a:t>
            </a:r>
            <a:r>
              <a:rPr lang="ru-RU" sz="8800" b="1" dirty="0" smtClean="0">
                <a:solidFill>
                  <a:srgbClr val="FF0000"/>
                </a:solidFill>
              </a:rPr>
              <a:t>Э</a:t>
            </a:r>
            <a:r>
              <a:rPr lang="ru-RU" sz="8800" b="1" dirty="0" smtClean="0"/>
              <a:t>лектричество</a:t>
            </a:r>
            <a:r>
              <a:rPr lang="ru-RU" sz="6000" b="1" dirty="0" smtClean="0"/>
              <a:t>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50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э</a:t>
            </a:r>
            <a:r>
              <a:rPr lang="ru-RU" sz="8000" b="1" dirty="0" smtClean="0"/>
              <a:t>вкалипт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766444" cy="514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84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Слова на букву Э</vt:lpstr>
      <vt:lpstr>Когда пишется буква Э?</vt:lpstr>
      <vt:lpstr>электричка</vt:lpstr>
      <vt:lpstr>экскаватор</vt:lpstr>
      <vt:lpstr>эскалатор</vt:lpstr>
      <vt:lpstr>эскимо</vt:lpstr>
      <vt:lpstr>Презентация PowerPoint</vt:lpstr>
      <vt:lpstr>Презентация PowerPoint</vt:lpstr>
      <vt:lpstr>эвкалипт</vt:lpstr>
      <vt:lpstr>этажерка</vt:lpstr>
      <vt:lpstr>эскимосы</vt:lpstr>
      <vt:lpstr>эвенки</vt:lpstr>
      <vt:lpstr>экология</vt:lpstr>
      <vt:lpstr>Эверест</vt:lpstr>
      <vt:lpstr>эстрада</vt:lpstr>
      <vt:lpstr>этикетка</vt:lpstr>
      <vt:lpstr>экипаж</vt:lpstr>
      <vt:lpstr>этикет</vt:lpstr>
      <vt:lpstr>алоэ</vt:lpstr>
      <vt:lpstr>поэт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CLA</dc:creator>
  <cp:lastModifiedBy>CLA</cp:lastModifiedBy>
  <cp:revision>11</cp:revision>
  <dcterms:created xsi:type="dcterms:W3CDTF">2013-11-02T04:44:09Z</dcterms:created>
  <dcterms:modified xsi:type="dcterms:W3CDTF">2013-11-13T09:49:11Z</dcterms:modified>
</cp:coreProperties>
</file>