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7" r:id="rId7"/>
    <p:sldId id="268" r:id="rId8"/>
    <p:sldId id="266" r:id="rId9"/>
    <p:sldId id="262" r:id="rId10"/>
    <p:sldId id="265" r:id="rId11"/>
    <p:sldId id="269" r:id="rId12"/>
    <p:sldId id="271" r:id="rId13"/>
    <p:sldId id="261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D091E-06FC-4E6F-A0C6-53CDA07E3C17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2007-224E-407E-96B1-243172298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CB1733C-0BE1-48D3-A766-CB80F2807055}" type="slidenum">
              <a:rPr lang="ru-RU" smtClean="0">
                <a:latin typeface="Arial" pitchFamily="34" charset="0"/>
              </a:rPr>
              <a:pPr defTabSz="912813"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6011-4A3F-4AE6-BEE5-AB9EF59CF773}" type="datetime1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855E-2415-4EB5-AD57-9A6B89F7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8907-BEB2-4792-9933-6C5E62B4FC3A}" type="datetime1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46F4-B2C3-400C-821D-9A433DD13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4266-B98B-41B1-B8D0-D0A405557523}" type="datetime1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693B-3C56-4C0A-8B5A-9608C13D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0FB2-9E53-4A01-9E59-3D89719E3A11}" type="datetime1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7859C-90EA-4B25-8EDB-49FD131DD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1924-098D-4B72-81B9-E3E8F5FE42F8}" type="datetime1">
              <a:rPr lang="ru-RU" smtClean="0"/>
              <a:t>05.02.2013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9A5C-C37E-48E8-AC30-4DF89CC4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881B-C757-4C59-A6BA-23B59148E63F}" type="datetime1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AC78-31F5-495D-890D-8A25B7E16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3FE3-2BAB-4A6B-8B7D-3A0FF5FDB24B}" type="datetime1">
              <a:rPr lang="ru-RU" smtClean="0"/>
              <a:t>05.02.2013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A344D-5D9F-47E4-A46C-E908A1F39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998A-FAFA-4B54-B95A-AC048A8BB6D6}" type="datetime1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7609-EC0E-446B-9311-1E7B5EF58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8848-9A66-4FAA-A016-2700F389804D}" type="datetime1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FFD2-A480-4674-8E2B-DE08E2847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D6A1-E4E5-498B-8859-1BC5B6B73744}" type="datetime1">
              <a:rPr lang="ru-RU" smtClean="0"/>
              <a:t>05.02.2013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B044-37F3-4830-AE7D-F31A3C169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7617-9402-4E0B-9D19-E5BBCB463162}" type="datetime1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F145-21F0-4F2F-9C1A-DDC5A16E4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D92D0A-1855-4ACC-8238-2F25C21030DA}" type="datetime1">
              <a:rPr lang="ru-RU" smtClean="0"/>
              <a:t>05.02.2013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6D4D9-79C5-4AAE-BF76-D788A3A64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9.gif"/><Relationship Id="rId11" Type="http://schemas.openxmlformats.org/officeDocument/2006/relationships/slide" Target="slide13.xml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8802"/>
            <a:ext cx="8458200" cy="1222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Урок русского языка в 4 классе</a:t>
            </a:r>
            <a:br>
              <a:rPr lang="ru-RU" dirty="0" smtClean="0"/>
            </a:br>
            <a:r>
              <a:rPr lang="ru-RU" dirty="0" smtClean="0"/>
              <a:t>«правописание безударных падежных окончаний имён прилагательных женского рода»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357188"/>
            <a:ext cx="84582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МКОУ «</a:t>
            </a:r>
            <a:r>
              <a:rPr lang="ru-RU" dirty="0" err="1" smtClean="0"/>
              <a:t>Омутская</a:t>
            </a:r>
            <a:r>
              <a:rPr lang="ru-RU" dirty="0" smtClean="0"/>
              <a:t> СОШ»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00563" y="4500563"/>
            <a:ext cx="4643437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Учитель: Никулина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 Татьяна Николаевна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28875" y="5643563"/>
            <a:ext cx="4643438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С. </a:t>
            </a:r>
            <a:r>
              <a:rPr lang="ru-RU" sz="2400" dirty="0" err="1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Омутское</a:t>
            </a:r>
            <a:r>
              <a:rPr lang="ru-RU" sz="2400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- 2013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D855E-2415-4EB5-AD57-9A6B89F72A9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57148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Р.п.    Д.п.     Т.п.    П.п.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Какой?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-ой    -ей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286388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Стр. 18 правило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Шестое февраля.</a:t>
            </a:r>
          </a:p>
          <a:p>
            <a:pPr algn="ctr"/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Классная работа.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714620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latin typeface="Monotype Corsiva" pitchFamily="66" charset="0"/>
                <a:cs typeface="Times New Roman" pitchFamily="18" charset="0"/>
              </a:rPr>
              <a:t>Пп</a:t>
            </a:r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Monotype Corsiva" pitchFamily="66" charset="0"/>
                <a:cs typeface="Times New Roman" pitchFamily="18" charset="0"/>
              </a:rPr>
              <a:t>пт</a:t>
            </a:r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Monotype Corsiva" pitchFamily="66" charset="0"/>
                <a:cs typeface="Times New Roman" pitchFamily="18" charset="0"/>
              </a:rPr>
              <a:t>Тт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6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Стр. 19, упр. 315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1979613" cy="2663825"/>
          </a:xfrm>
          <a:prstGeom prst="rect">
            <a:avLst/>
          </a:prstGeom>
          <a:noFill/>
        </p:spPr>
      </p:pic>
      <p:pic>
        <p:nvPicPr>
          <p:cNvPr id="4113" name="Picture 17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4740">
            <a:off x="395288" y="2997200"/>
            <a:ext cx="1979612" cy="2089150"/>
          </a:xfrm>
          <a:prstGeom prst="rect">
            <a:avLst/>
          </a:prstGeom>
          <a:noFill/>
        </p:spPr>
      </p:pic>
      <p:pic>
        <p:nvPicPr>
          <p:cNvPr id="4106" name="Picture 10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755650" y="333375"/>
            <a:ext cx="1728788" cy="1150938"/>
          </a:xfrm>
          <a:prstGeom prst="cloudCallout">
            <a:avLst>
              <a:gd name="adj1" fmla="val -53398"/>
              <a:gd name="adj2" fmla="val 3151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0" name="Picture 14" descr="bcd7b362ac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3635375" y="2636838"/>
            <a:ext cx="3024188" cy="2544762"/>
          </a:xfrm>
          <a:prstGeom prst="rect">
            <a:avLst/>
          </a:prstGeom>
          <a:noFill/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49884"/>
              <a:gd name="adj2" fmla="val 43394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4" name="Picture 18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420938"/>
            <a:ext cx="2124075" cy="2879725"/>
          </a:xfrm>
          <a:prstGeom prst="rect">
            <a:avLst/>
          </a:prstGeom>
          <a:noFill/>
        </p:spPr>
      </p:pic>
      <p:pic>
        <p:nvPicPr>
          <p:cNvPr id="4115" name="Picture 19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2043" flipH="1">
            <a:off x="6877050" y="3141663"/>
            <a:ext cx="1512888" cy="2089150"/>
          </a:xfrm>
          <a:prstGeom prst="rect">
            <a:avLst/>
          </a:prstGeom>
          <a:noFill/>
        </p:spPr>
      </p:pic>
      <p:pic>
        <p:nvPicPr>
          <p:cNvPr id="4122" name="Picture 26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</p:spPr>
      </p:pic>
      <p:pic>
        <p:nvPicPr>
          <p:cNvPr id="4123" name="Picture 27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4067175" y="5300663"/>
            <a:ext cx="663575" cy="865187"/>
          </a:xfrm>
          <a:prstGeom prst="rect">
            <a:avLst/>
          </a:prstGeom>
          <a:noFill/>
        </p:spPr>
      </p:pic>
      <p:pic>
        <p:nvPicPr>
          <p:cNvPr id="4124" name="Picture 28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</p:spPr>
      </p:pic>
      <p:pic>
        <p:nvPicPr>
          <p:cNvPr id="4126" name="Picture 30" descr="n_blu0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</p:spPr>
      </p:pic>
      <p:pic>
        <p:nvPicPr>
          <p:cNvPr id="4127" name="Picture 31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</p:spPr>
      </p:pic>
      <p:pic>
        <p:nvPicPr>
          <p:cNvPr id="4128" name="Picture 32" descr="n_blu0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</p:spPr>
      </p:pic>
      <p:pic>
        <p:nvPicPr>
          <p:cNvPr id="4129" name="Picture 33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</p:spPr>
      </p:pic>
      <p:pic>
        <p:nvPicPr>
          <p:cNvPr id="413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  <p:pic>
        <p:nvPicPr>
          <p:cNvPr id="4105" name="Picture 9" descr="b2c9562e26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241550" y="2781300"/>
            <a:ext cx="1592263" cy="1966913"/>
          </a:xfrm>
          <a:prstGeom prst="rect">
            <a:avLst/>
          </a:prstGeom>
          <a:noFill/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3" name="AutoShape 3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2450" y="6308725"/>
            <a:ext cx="719138" cy="406400"/>
          </a:xfrm>
          <a:prstGeom prst="leftArrow">
            <a:avLst>
              <a:gd name="adj1" fmla="val 50000"/>
              <a:gd name="adj2" fmla="val 442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AFFD2-A480-4674-8E2B-DE08E284704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0052 0.16042 0.09566 0.28797 0.21337 0.28797 C 0.33021 0.28797 0.425 0.16042 0.42517 -3.33333E-6 C 0.42517 -0.1581 0.33021 -0.28935 0.21215 -0.28935 C 0.09601 -0.28796 2.77778E-7 -0.15926 2.77778E-7 -3.33333E-6 Z " pathEditMode="relative" rAng="16200000" ptsTypes="fffff">
                                      <p:cBhvr>
                                        <p:cTn id="103" dur="2000" spd="-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0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3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50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0"/>
                </p:tgtEl>
              </p:cMediaNode>
            </p:audio>
          </p:childTnLst>
        </p:cTn>
      </p:par>
    </p:tnLst>
    <p:bldLst>
      <p:bldP spid="4108" grpId="0" animBg="1"/>
      <p:bldP spid="4111" grpId="0" animBg="1"/>
      <p:bldP spid="4112" grpId="0" animBg="1"/>
      <p:bldP spid="4116" grpId="0" animBg="1"/>
      <p:bldP spid="4116" grpId="1" animBg="1"/>
      <p:bldP spid="4116" grpId="2" animBg="1"/>
      <p:bldP spid="4116" grpId="3" animBg="1"/>
      <p:bldP spid="4116" grpId="4" animBg="1"/>
      <p:bldP spid="4116" grpId="5" animBg="1"/>
      <p:bldP spid="4116" grpId="6" animBg="1"/>
      <p:bldP spid="4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Стр. 20, упр. 316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C:\Program Files\Microsoft Office\Clipart\Pub60Cor\an0079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14620"/>
            <a:ext cx="3660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SO008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700213"/>
            <a:ext cx="40195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95288" y="908050"/>
            <a:ext cx="8153400" cy="847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Спасибо за внимание 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AFFD2-A480-4674-8E2B-DE08E284704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Зимующие птицы</a:t>
            </a:r>
            <a:endParaRPr lang="ru-RU" dirty="0"/>
          </a:p>
        </p:txBody>
      </p:sp>
      <p:pic>
        <p:nvPicPr>
          <p:cNvPr id="1026" name="Picture 2" descr="C:\Users\Админ\Desktop\открытый урок\244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01238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открытый урок\воробе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713037"/>
            <a:ext cx="4144963" cy="414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дмин\Desktop\открытый урок\291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1071546"/>
            <a:ext cx="2857520" cy="350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528638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Дятел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42873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Воробей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464344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Синица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" name="Picture 1" descr="C:\Users\Админ\Desktop\открытый урок\2294bfdfb6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958178"/>
            <a:ext cx="3000364" cy="444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Админ\Desktop\открытый урок\воробе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429000"/>
            <a:ext cx="438681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дмин\Desktop\открытый урок\siniza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1896" y="1857364"/>
            <a:ext cx="3822103" cy="27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Админ\Desktop\открытый урок\2294bfdf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86" cy="497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Админ\Desktop\открытый урок\вороб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876"/>
            <a:ext cx="438681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дмин\Desktop\открытый урок\siniz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0"/>
            <a:ext cx="5000628" cy="363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29132"/>
            <a:ext cx="8458200" cy="1222375"/>
          </a:xfrm>
          <a:prstGeom prst="rect">
            <a:avLst/>
          </a:prstGeom>
        </p:spPr>
        <p:txBody>
          <a:bodyPr vert="horz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«правописание безударных падежных окончаний имён прилагательных женского рода»</a:t>
            </a:r>
            <a:endParaRPr kumimoji="0" lang="ru-RU" sz="89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85794"/>
            <a:ext cx="49292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</a:p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Новая тема</a:t>
            </a:r>
          </a:p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</a:p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000108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Новая тема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2" y="2000240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Упражнения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857628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Оценка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928934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Контроль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4714884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Итоги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0" y="28572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71480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ПАДЕЖ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ВОПРОС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21455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ОКОНЧАНИЕ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8" descr="j00885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4" y="2597887"/>
            <a:ext cx="3732223" cy="385054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И.П. КАК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АЯ</a:t>
            </a:r>
            <a:r>
              <a:rPr lang="ru-RU" dirty="0" smtClean="0"/>
              <a:t>? ШУСТР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АЯ</a:t>
            </a:r>
            <a:r>
              <a:rPr lang="ru-RU" dirty="0" smtClean="0"/>
              <a:t> СИНИЦА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28586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Р.П.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ШУСТР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СИНИЦЫ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07167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.П.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ШУСТР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СИНИЦЕ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928934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В.П.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УЮ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ШУСТР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УЮ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СИНИЦУ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378619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.П.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ШУСТР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АЯ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СИНИЦЕЙ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464344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П.П. О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О ШУСТР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СИНИЦЕ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И.П. КАК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АЯ</a:t>
            </a:r>
            <a:r>
              <a:rPr lang="ru-RU" dirty="0" smtClean="0"/>
              <a:t>? ЗИМН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ЯЯ</a:t>
            </a:r>
            <a:r>
              <a:rPr lang="ru-RU" dirty="0" smtClean="0"/>
              <a:t> ПЕСЕНКА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28586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Р.П.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ЗИМН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ПЕСЕНКИ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07167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.П.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ЗИМН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ПЕСЕНКЕ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928934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В.П.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УЮ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ЗИМН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ЮЮ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ПЕСЕНКУ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378619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.П.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ЗИМН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ПЕСЕНКОЙ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464344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П.П. О КАК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 О ЗИМН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ЕЙ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ПЕСЕНКЕ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ОКОНЧАНИЯ ИМЁН ПРИЛАГАТЕЛЬНЫХ ЖЕНСКОГО 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И.п.-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-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яя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Р.п. - ой              -ей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Д.п. - ой             -ей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В.п. 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-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юю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Т.п. - ой             -ей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П.п. - ой            -ей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859C-90EA-4B25-8EDB-49FD131DD8F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1438275"/>
            <a:ext cx="8594725" cy="7096125"/>
          </a:xfrm>
          <a:prstGeom prst="rect">
            <a:avLst/>
          </a:prstGeom>
          <a:noFill/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2786063"/>
            <a:ext cx="129698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3575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44291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71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25717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457200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32146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500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2714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257175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257175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3214688"/>
            <a:ext cx="12525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Овальная выноска 47"/>
          <p:cNvSpPr/>
          <p:nvPr/>
        </p:nvSpPr>
        <p:spPr>
          <a:xfrm>
            <a:off x="3357563" y="2428875"/>
            <a:ext cx="2857500" cy="857250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</a:p>
        </p:txBody>
      </p:sp>
      <p:sp>
        <p:nvSpPr>
          <p:cNvPr id="30736" name="TextBox 16"/>
          <p:cNvSpPr txBox="1">
            <a:spLocks noChangeArrowheads="1"/>
          </p:cNvSpPr>
          <p:nvPr/>
        </p:nvSpPr>
        <p:spPr bwMode="auto">
          <a:xfrm>
            <a:off x="1714500" y="500063"/>
            <a:ext cx="6072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400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88" y="45720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45720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286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7146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143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AFFD2-A480-4674-8E2B-DE08E284704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3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245</Words>
  <Application>Microsoft Office PowerPoint</Application>
  <PresentationFormat>Экран (4:3)</PresentationFormat>
  <Paragraphs>72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Урок русского языка в 4 классе «правописание безударных падежных окончаний имён прилагательных женского рода»</vt:lpstr>
      <vt:lpstr>Зимующие птицы</vt:lpstr>
      <vt:lpstr>Слайд 3</vt:lpstr>
      <vt:lpstr>Слайд 4</vt:lpstr>
      <vt:lpstr>Слайд 5</vt:lpstr>
      <vt:lpstr>И.П. КАКАЯ? ШУСТРАЯ СИНИЦА</vt:lpstr>
      <vt:lpstr>И.П. КАКАЯ? ЗИМНЯЯ ПЕСЕНКА</vt:lpstr>
      <vt:lpstr>ОКОНЧАНИЯ ИМЁН ПРИЛАГАТЕЛЬНЫХ ЖЕНСКОГО РОДА</vt:lpstr>
      <vt:lpstr>Слайд 9</vt:lpstr>
      <vt:lpstr>Слайд 10</vt:lpstr>
      <vt:lpstr>Слайд 11</vt:lpstr>
      <vt:lpstr>Слайд 12</vt:lpstr>
      <vt:lpstr>Слайд 13</vt:lpstr>
      <vt:lpstr>Домашнее задание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4 классе «правописание безударных падежных окончаний имён прилагательных женского рода»</dc:title>
  <dc:creator>Админ</dc:creator>
  <cp:lastModifiedBy>Админ</cp:lastModifiedBy>
  <cp:revision>12</cp:revision>
  <dcterms:created xsi:type="dcterms:W3CDTF">2013-02-04T02:36:11Z</dcterms:created>
  <dcterms:modified xsi:type="dcterms:W3CDTF">2013-02-05T08:49:06Z</dcterms:modified>
</cp:coreProperties>
</file>