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7" r:id="rId8"/>
    <p:sldId id="264" r:id="rId9"/>
    <p:sldId id="268" r:id="rId10"/>
    <p:sldId id="269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E472CD-B680-43AD-A039-396C55E65CD7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D0C252-55FE-4798-B95F-E96446EAE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765175"/>
            <a:ext cx="7772400" cy="10080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Канада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14908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Презентация по окружающему миру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учителя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 «Б» класса СОШ «Перспектива»</a:t>
            </a:r>
          </a:p>
          <a:p>
            <a:pPr algn="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Нагорнюк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Елены Николаевны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2014 год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9016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indent="-256032" algn="ctr">
              <a:buClr>
                <a:schemeClr val="accent3"/>
              </a:buClr>
            </a:pP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Кордилье́ры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2040" y="2204864"/>
            <a:ext cx="3960440" cy="3816424"/>
          </a:xfrm>
        </p:spPr>
        <p:txBody>
          <a:bodyPr vert="horz" lIns="182880" t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Западная окраина Канады занята горной системой Кордильер. Это величайшая по протяженности горная система земного шара, простирающаяся вдоль западных окраин Северной и Южной Америки.</a:t>
            </a:r>
          </a:p>
        </p:txBody>
      </p:sp>
      <p:pic>
        <p:nvPicPr>
          <p:cNvPr id="12" name="Рисунок 11" descr="Кордиль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9016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indent="-256032" algn="ctr">
              <a:buClr>
                <a:schemeClr val="accent3"/>
              </a:buClr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Ниагарский водопад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320480" cy="4896544"/>
          </a:xfrm>
        </p:spPr>
        <p:txBody>
          <a:bodyPr vert="horz" lIns="182880" t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Ниагарский водопад</a:t>
            </a:r>
            <a:r>
              <a:rPr lang="ru-RU" sz="2400" dirty="0" smtClean="0"/>
              <a:t> — комплекс водопадов на реке Ниагара, отделяющей американский штат Нью-Йорк от канадской провинции Онтарио. Хотя перепад высот и не очень велик, водопады очень широки, и по объёму проходящей через него воды Ниагарский водопад — самый мощный в Северной Америке.</a:t>
            </a:r>
          </a:p>
        </p:txBody>
      </p:sp>
      <p:pic>
        <p:nvPicPr>
          <p:cNvPr id="5" name="Рисунок 4" descr="ниаг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700808"/>
            <a:ext cx="3384376" cy="2538282"/>
          </a:xfrm>
          <a:prstGeom prst="rect">
            <a:avLst/>
          </a:prstGeom>
        </p:spPr>
      </p:pic>
      <p:pic>
        <p:nvPicPr>
          <p:cNvPr id="6" name="Рисунок 5" descr="Ниагара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266122"/>
            <a:ext cx="3300328" cy="247524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9016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indent="-256032" algn="ctr">
              <a:buClr>
                <a:schemeClr val="accent3"/>
              </a:buClr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Хоккей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3528" y="4653136"/>
            <a:ext cx="8568952" cy="2016224"/>
          </a:xfrm>
        </p:spPr>
        <p:txBody>
          <a:bodyPr vert="horz" lIns="182880" tIns="9144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А еще Канада известна как родина хоккея. </a:t>
            </a:r>
            <a:br>
              <a:rPr lang="ru-RU" sz="2400" dirty="0" smtClean="0"/>
            </a:br>
            <a:r>
              <a:rPr lang="ru-RU" sz="2400" dirty="0" smtClean="0"/>
              <a:t>Традиционно местом рождения хоккея считается Монреаль, здесь, прикрепляя резаки для сыра к своим ботинкам, канадцы играли в эту игру на многочисленных замерзших реках и озерах. </a:t>
            </a:r>
          </a:p>
        </p:txBody>
      </p:sp>
      <p:pic>
        <p:nvPicPr>
          <p:cNvPr id="5" name="Picture 6" descr="250px-Ice_hockey_McGill_University_1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974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229600" cy="10801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indent="-256032" algn="ctr">
              <a:buClr>
                <a:schemeClr val="accent3"/>
              </a:buClr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Конец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Содержимое 18"/>
          <p:cNvGraphicFramePr>
            <a:graphicFrameLocks noGrp="1"/>
          </p:cNvGraphicFramePr>
          <p:nvPr>
            <p:ph sz="half" idx="1"/>
          </p:nvPr>
        </p:nvGraphicFramePr>
        <p:xfrm>
          <a:off x="571472" y="3340148"/>
          <a:ext cx="8001056" cy="151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/>
              </a:tblGrid>
              <a:tr h="1001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Спасибо за внимание!</a:t>
                      </a:r>
                      <a:endParaRPr kumimoji="0" lang="ru-RU" sz="40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58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Канада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Содержимое 7" descr="карта канады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608512" cy="46085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36096" y="2060848"/>
            <a:ext cx="3168352" cy="35283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Канада крупнейшая страна Северной Америки. По размерам территории Канада занимает второе место после России. Столица Канады Оттава.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Границы Канады</a:t>
            </a:r>
          </a:p>
        </p:txBody>
      </p:sp>
      <p:pic>
        <p:nvPicPr>
          <p:cNvPr id="10" name="Содержимое 9" descr="canada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2061"/>
            <a:ext cx="4038600" cy="3527179"/>
          </a:xfrm>
        </p:spPr>
      </p:pic>
      <p:sp>
        <p:nvSpPr>
          <p:cNvPr id="9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2484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Канада занимает 1/12 часть земной суши и имеет самую протяженную береговую линию, равную 3 экваторам. На юге и северо-западе она граничит с США. «Граница» с Россией – самая короткая, так как представляет собой просто точку – Северный полюс. Омывается Канада Северным Ледовитым, Атлантическим и Тихим океанами.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лаг кана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316835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 vert="horz" lIns="182880" tIns="91440"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80000"/>
            </a:pPr>
            <a:endParaRPr lang="ru-RU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90096" cy="9544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Флаг Канады</a:t>
            </a:r>
          </a:p>
        </p:txBody>
      </p:sp>
      <p:sp>
        <p:nvSpPr>
          <p:cNvPr id="7" name="Содержимое 9"/>
          <p:cNvSpPr>
            <a:spLocks noGrp="1"/>
          </p:cNvSpPr>
          <p:nvPr>
            <p:ph sz="half" idx="2"/>
          </p:nvPr>
        </p:nvSpPr>
        <p:spPr>
          <a:xfrm>
            <a:off x="3563888" y="1916832"/>
            <a:ext cx="5328592" cy="4608512"/>
          </a:xfrm>
        </p:spPr>
        <p:txBody>
          <a:bodyPr vert="horz" lIns="182880" t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Флаг Канады представляет собой прямоугольное полотнище красного цвета с белым квадратом посередине, на который помещено изображение красного кленового листа. Красные полосы по бокам символизируют два океана — Тихий и Атлантический, которыми с двух сторон омывается Канада. Кленовый лист подчёркивает единство нации.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097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indent="-256032" algn="ctr">
              <a:buClr>
                <a:schemeClr val="accent3"/>
              </a:buClr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Растительность</a:t>
            </a:r>
          </a:p>
        </p:txBody>
      </p:sp>
      <p:pic>
        <p:nvPicPr>
          <p:cNvPr id="9" name="Содержимое 8" descr="полярная и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844824"/>
            <a:ext cx="4968893" cy="3456384"/>
          </a:xfrm>
        </p:spPr>
      </p:pic>
      <p:sp>
        <p:nvSpPr>
          <p:cNvPr id="8" name="Прямоугольник 7"/>
          <p:cNvSpPr/>
          <p:nvPr/>
        </p:nvSpPr>
        <p:spPr>
          <a:xfrm>
            <a:off x="5436096" y="1916833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Северные острова Канады практически целый год покрыты снегом. Север материковой части страны заняты тундровой растительностью - карликовыми деревьями, мхами, лишайниками и травами.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73325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Полярная ива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95536" y="692696"/>
            <a:ext cx="8229600" cy="809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6000" b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Растительность</a:t>
            </a:r>
            <a:endParaRPr lang="ru-RU" sz="6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707904" y="1772816"/>
            <a:ext cx="2232248" cy="3960440"/>
          </a:xfrm>
        </p:spPr>
        <p:txBody>
          <a:bodyPr vert="horz" lIns="182880" tIns="9144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Южнее простирается тайга, где преобладают хвойные деревья: ели, сосна, лиственница, кедр и туя. </a:t>
            </a:r>
          </a:p>
        </p:txBody>
      </p:sp>
      <p:pic>
        <p:nvPicPr>
          <p:cNvPr id="13" name="Содержимое 12" descr="лиственниц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59422"/>
            <a:ext cx="2861318" cy="4237930"/>
          </a:xfrm>
        </p:spPr>
      </p:pic>
      <p:sp>
        <p:nvSpPr>
          <p:cNvPr id="14" name="Прямоугольник 13"/>
          <p:cNvSpPr/>
          <p:nvPr/>
        </p:nvSpPr>
        <p:spPr>
          <a:xfrm>
            <a:off x="827584" y="1743199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Лиственница</a:t>
            </a:r>
            <a:endParaRPr lang="ru-RU" sz="2400" dirty="0"/>
          </a:p>
        </p:txBody>
      </p:sp>
      <p:pic>
        <p:nvPicPr>
          <p:cNvPr id="16" name="Рисунок 15" descr="кед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44824"/>
            <a:ext cx="2669214" cy="39543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36296" y="5949280"/>
            <a:ext cx="87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Кедр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5536" y="692696"/>
            <a:ext cx="8229600" cy="809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Растительность</a:t>
            </a:r>
          </a:p>
        </p:txBody>
      </p:sp>
      <p:pic>
        <p:nvPicPr>
          <p:cNvPr id="12" name="Содержимое 11" descr="ольх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871859" cy="3816424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860032" y="2276872"/>
            <a:ext cx="3466728" cy="2691744"/>
          </a:xfrm>
        </p:spPr>
        <p:txBody>
          <a:bodyPr vert="horz" lIns="182880" tIns="9144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Южнее тайги в восточной части Канады расположены широколиственные леса с преобладанием тополя, дуба, клёна, ольхи, берёзы и ивы.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877272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Ольха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Растительность</a:t>
            </a:r>
          </a:p>
        </p:txBody>
      </p:sp>
      <p:pic>
        <p:nvPicPr>
          <p:cNvPr id="9" name="Содержимое 8" descr="прерии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5179" y="2348880"/>
            <a:ext cx="4704522" cy="352839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92080" y="2636912"/>
            <a:ext cx="3672408" cy="3267808"/>
          </a:xfrm>
        </p:spPr>
        <p:txBody>
          <a:bodyPr vert="horz" lIns="182880" t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западной части страны простирается степная зона, которую в Северной Америке называют прериями. В основном она занята сельскохозяйственными угодьями.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724128" y="1916832"/>
            <a:ext cx="3240360" cy="4941168"/>
          </a:xfrm>
        </p:spPr>
        <p:txBody>
          <a:bodyPr vert="horz" lIns="182880" tIns="9144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 южных границах Канады растут земляничное дерево и дуб, а в районе Ниагары - американский вяз, сосна, дуб, каштан и бук. Климат этих районов позволяет выращивать виноград, абрикосы и персики. </a:t>
            </a:r>
          </a:p>
        </p:txBody>
      </p:sp>
      <p:sp>
        <p:nvSpPr>
          <p:cNvPr id="12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Растительность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060848"/>
            <a:ext cx="216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Земляничное дерево </a:t>
            </a:r>
            <a:endParaRPr lang="ru-RU" sz="2400" dirty="0"/>
          </a:p>
        </p:txBody>
      </p:sp>
      <p:pic>
        <p:nvPicPr>
          <p:cNvPr id="17" name="Рисунок 16" descr="бу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3257" y="3717032"/>
            <a:ext cx="3042879" cy="3068960"/>
          </a:xfrm>
          <a:prstGeom prst="rect">
            <a:avLst/>
          </a:prstGeom>
        </p:spPr>
      </p:pic>
      <p:pic>
        <p:nvPicPr>
          <p:cNvPr id="13" name="Содержимое 12" descr="земляничное дерев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9"/>
            <a:ext cx="2808312" cy="2107322"/>
          </a:xfrm>
        </p:spPr>
      </p:pic>
      <p:sp>
        <p:nvSpPr>
          <p:cNvPr id="18" name="Прямоугольник 17"/>
          <p:cNvSpPr/>
          <p:nvPr/>
        </p:nvSpPr>
        <p:spPr>
          <a:xfrm>
            <a:off x="2411760" y="609329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Бук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777</TotalTime>
  <Words>300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Constantia</vt:lpstr>
      <vt:lpstr>Georgia</vt:lpstr>
      <vt:lpstr>Tahoma</vt:lpstr>
      <vt:lpstr>Wingdings 2</vt:lpstr>
      <vt:lpstr>Городская</vt:lpstr>
      <vt:lpstr>Канада</vt:lpstr>
      <vt:lpstr>Канада</vt:lpstr>
      <vt:lpstr>Границы Канады</vt:lpstr>
      <vt:lpstr>Презентация PowerPoint</vt:lpstr>
      <vt:lpstr>Растительность</vt:lpstr>
      <vt:lpstr>Презентация PowerPoint</vt:lpstr>
      <vt:lpstr>Презентация PowerPoint</vt:lpstr>
      <vt:lpstr>Растительность</vt:lpstr>
      <vt:lpstr>Растительность</vt:lpstr>
      <vt:lpstr>Кордилье́ры</vt:lpstr>
      <vt:lpstr>Ниагарский водопад</vt:lpstr>
      <vt:lpstr>Хоккей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Тутовый шелкопряд</dc:title>
  <dc:creator>Nadya</dc:creator>
  <cp:lastModifiedBy>user</cp:lastModifiedBy>
  <cp:revision>83</cp:revision>
  <dcterms:created xsi:type="dcterms:W3CDTF">2014-01-26T08:09:44Z</dcterms:created>
  <dcterms:modified xsi:type="dcterms:W3CDTF">2014-10-27T13:47:18Z</dcterms:modified>
</cp:coreProperties>
</file>