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1&amp;text=%D0%9A%D0%9D%D0%AF%D0%97%D0%AC%20%D0%98%D0%93%D0%9E%D0%A0%D0%AC%20%D0%BA%D0%B0%D1%80%D1%82%D0%B8%D0%BD%D0%BA%D0%B8&amp;pos=30&amp;uinfo=sw-1226-sh-612-fw-1001-fh-448-pd-1&amp;rpt=simage&amp;img_url=http%3A%2F%2Fst.kinopoisk.ru%2Fimages%2Ffilm%2F33182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text=%D0%BA%D0%BD%D1%8F%D0%B3%D0%B8%D0%BD%D1%8F%20%D0%BE%D0%BB%D1%8C%D0%B3%D0%B0%20%D0%BA%D0%B0%D1%80%D1%82%D0%B8%D0%BD%D0%BA%D0%B8&amp;noreask=1&amp;pos=2&amp;rpt=simage&amp;lr=66&amp;uinfo=sw-1226-sh-612-fw-1001-fh-448-pd-1&amp;img_url=http%3A%2F%2Fwww.ote4estvo.ru%2Fuploads%2F1255368092_olga-g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text=%D0%9F%D0%A0%D0%90%D0%92%D0%9B%D0%95%D0%9D%D0%98%D0%95%20%D0%A1%D0%92%D0%AF%D0%A2%D0%9E%D0%A1%D0%9B%D0%90%D0%92%D0%90%20%D0%BA%D0%B0%D1%80%D1%82%D0%B8%D0%BD%D0%BA%D0%B8&amp;noreask=1&amp;pos=0&amp;rpt=simage&amp;lr=66&amp;uinfo=sw-1226-sh-612-fw-1001-fh-448-pd-1&amp;img_url=http%3A%2F%2Fwww.ido.rudn.ru%2Fffec%2Fhist%2Fimages%2Ftt2%2Fsv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text=%D0%BF%D1%80%D0%B0%D0%B2%D0%BB%D0%B5%D0%BD%D0%B8%D0%B5%20%D0%B2%D0%BB%D0%B0%D0%B4%D0%B8%D0%BC%D0%B8%D1%80%D0%B0%20%D0%BA%D1%80%D0%B0%D1%81%D0%BD%D0%BE%D0%B5%20%D1%81%D0%BE%D0%BB%D0%BD%D1%8B%D1%88%D0%BA%D0%BE%20%D0%BA%D0%B0%D1%80%D1%82%D0%B8%D0%BD%D0%BA%D0%B8&amp;noreask=1&amp;pos=2&amp;rpt=simage&amp;lr=66&amp;uinfo=sw-1226-sh-612-fw-1001-fh-448-pd-1&amp;img_url=http%3A%2F%2Fcv01.twirpx.net%2F0700%2F0700564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F%D1%80%D0%B0%D0%B2%D0%BB%D0%B5%D0%BD%D0%B8%D0%B5%20%D0%AF%D0%A0%D0%9E%D0%A1%D0%9B%D0%90%D0%92%D0%90%20%D0%9C%D0%A3%D0%94%D0%A0%D0%9E%D0%93%D0%9E%20%D0%BA%D0%B0%D1%80%D1%82%D0%B8%D0%BD%D0%BA%D0%B8&amp;pos=2&amp;rpt=simage&amp;lr=66&amp;noreask=1&amp;source=wiz&amp;uinfo=sw-1226-sh-612-fw-1001-fh-448-pd-1&amp;img_url=http%3A%2F%2Fuserserve-ak.last.fm%2Fserve%2F64%2F2881185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F%D1%80%D0%B0%D0%B2%D0%BB%D0%B5%D0%BD%D0%B8%D0%B5%20%D0%92%D0%9B%D0%90%D0%94%D0%98%D0%9C%D0%98%D0%A0%D0%90%20%D0%9C%D0%9E%D0%9D%D0%9E%D0%9C%D0%90%D0%A5%D0%90%20%D0%BA%D0%B0%D1%80%D1%82%D0%B8%D0%BD%D0%BA%D0%B8&amp;pos=8&amp;rpt=simage&amp;lr=66&amp;noreask=1&amp;source=wiz&amp;uinfo=sw-1226-sh-612-fw-1001-fh-448-pd-1&amp;img_url=http%3A%2F%2Fvideolain.tmweb.ru%2Fwp-content%2Fuploads%2F2011%2F12%2FVladimira-Monomaha-238x300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A%D1%80%D0%B5%D1%89%D0%B5%D0%BD%D0%B8%D0%B5%20%D0%BA%D0%B8%D0%B5%D0%B2%D0%BB%D1%8F%D0%BD%20%D0%BA%D0%B0%D1%80%D1%82%D0%B8%D0%BD%D0%BA%D0%B8&amp;pos=3&amp;rpt=simage&amp;lr=66&amp;noreask=1&amp;source=wiz&amp;uinfo=sw-1226-sh-612-fw-1001-fh-448-pd-1&amp;img_url=http%3A%2F%2Fwww.pravmir.ru%2Fwp-content%2Fuploads%2F2010%2F07%2Fimg4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A%D0%B8%D1%80%D0%B8%D0%BB%D0%BB%20%D0%B8%20%D0%BC%D0%B5%D1%84%D0%BE%D0%B4%D0%B8%D0%B9%20%D0%BA%D0%B0%D1%80%D1%82%D0%B8%D0%BD%D0%BA%D0%B8&amp;pos=4&amp;rpt=simage&amp;lr=66&amp;noreask=1&amp;source=wiz&amp;uinfo=sw-1226-sh-612-fw-1001-fh-448-pd-1&amp;img_url=http%3A%2F%2Fpravkuban.ru%2Fuploads%2Fposts%2F2011-05%2F1306188062_slav-pismenn-02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text=%D0%BA%D0%B8%D1%80%D0%B8%D0%BB%D0%BB%D0%B8%D1%86%D0%B0%20%D0%B0%D0%BB%D1%84%D0%B0%D0%B2%D0%B8%D1%82%20%D0%BA%D0%B0%D1%80%D1%82%D0%B8%D0%BD%D0%BA%D0%B8&amp;noreask=1&amp;pos=5&amp;rpt=simage&amp;lr=66&amp;uinfo=sw-1226-sh-612-fw-1001-fh-448-pd-1&amp;img_url=http%3A%2F%2Fwww.ancientscripts.com%2Fimages%2Fcyrillic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uinfo=sw-1226-sh-612-fw-1001-fh-448-pd-1&amp;p=4&amp;text=%D0%BF%D1%80%D0%BE%D1%84%D0%B5%D1%81%D1%81%D0%B8%D1%8F%20%D1%80%D0%B5%D0%BC%D0%B5%D1%81%D0%BB%D0%B5%D0%BD%D0%BD%D0%B8%D0%BA%D0%BE%D0%B2%20%D0%9A%D0%90%D0%A0%D0%A2%D0%98%D0%9D%D0%9A%D0%98&amp;noreask=1&amp;pos=145&amp;rpt=simage&amp;lr=66&amp;img_url=http%3A%2F%2Fs017.radikal.ru%2Fi443%2F1306%2Fa6%2F5e953e4654e7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yandex.ru/yandsearch?text=%D0%BF%D1%80%D0%BE%D1%84%D0%B5%D1%81%D1%81%D0%B8%D1%8F%20%D0%97%D0%95%D0%9C%D0%9B%D0%95%D0%94%D0%95%D0%9B%D0%AC%D0%A6%D0%95%D0%92%D0%BE%D0%B2%20%D0%9A%D0%90%D0%A0%D0%A2%D0%98%D0%9D%D0%9A%D0%98%20%D0%A1%D0%9B%D0%90%D0%92%D0%AF%D0%9D%D0%95&amp;pos=3&amp;rpt=simage&amp;lr=66&amp;noreask=1&amp;source=wiz&amp;uinfo=sw-1226-sh-612-fw-1001-fh-448-pd-1&amp;img_url=http%3A%2F%2Feconomic.ispu.ru%2Fhistory%2Fpart1%2F02tema2%2Fsl_files%2Fslovar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text=%D0%BF%D1%80%D0%BE%D1%84%D0%B5%D1%81%D1%81%D0%B8%D1%8F%20%D0%97%D0%95%D0%9C%D0%9B%D0%95%D0%94%D0%95%D0%9B%D0%AC%D0%A6%D0%95%D0%92%D0%BE%D0%B2%20%D0%9A%D0%90%D0%A0%D0%A2%D0%98%D0%9D%D0%9A%D0%98%20%D0%A1%D0%9B%D0%90%D0%92%D0%AF%D0%9D%D0%95&amp;noreask=1&amp;pos=20&amp;rpt=simage&amp;lr=66&amp;uinfo=sw-1226-sh-612-fw-1001-fh-448-pd-1&amp;img_url=http%3A%2F%2F900igr.net%2Fdatai%2Fistorija%2FSlavjane-drevnie%2F0013-013-Pashennoe-zemledeli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text=%D0%BF%D1%80%D0%BE%D1%84%D0%B5%D1%81%D1%81%D0%B8%D1%8F%20%D0%9E%D0%A5%D0%9E%D0%A2%D0%9D%D0%98%D0%9A%D0%BE%D0%B2%20%D0%9A%D0%90%D0%A0%D0%A2%D0%98%D0%9D%D0%9A%D0%98%20%D0%A1%D0%9B%D0%90%D0%92%D0%AF%D0%9D%D0%95&amp;noreask=1&amp;pos=16&amp;rpt=simage&amp;lr=66&amp;uinfo=sw-1226-sh-612-fw-1001-fh-448-pd-1&amp;img_url=http%3A%2F%2Fimg1.liveinternet.ru%2Fimages%2Fattach%2Fc%2F0%2F39%2F956%2F39956411_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9E%D0%A5%D0%9E%D0%A2%D0%90%20%D0%A1%D0%9B%D0%90%D0%92%D0%AF%D0%9D%20%D0%9A%D0%90%D0%A0%D0%A2%D0%98%D0%9D%D0%9A%D0%98&amp;pos=4&amp;uinfo=sw-1226-sh-612-fw-1001-fh-448-pd-1&amp;rpt=simage&amp;img_url=http%3A%2F%2Fwww.russian-chronicle.ru%2Fpics%2Fhistory_b1_4_02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4&amp;text=%D0%9F%D0%A3%D0%A2%D0%AC%20%D0%98%D0%97%20%D0%92%D0%90%D0%A0%D0%AF%D0%93%20%D0%92%20%D0%93%D0%A0%D0%95%D0%9A%D0%98%20%D0%9A%D0%90%D0%A0%D0%A2%D0%98%D0%9D%D0%9A%D0%98&amp;pos=134&amp;uinfo=sw-1226-sh-612-fw-1001-fh-448-pd-1&amp;rpt=simage&amp;img_url=http%3A%2F%2Fppt4web.ru%2Fimages%2F73%2F10426%2F310%2Fimg1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uinfo=sw-1226-sh-612-fw-1001-fh-448-pd-1&amp;p=1&amp;text=%D0%BD%D0%BE%D0%B2%D0%B3%D0%BE%D1%80%D0%BE%D0%B4%D1%81%D0%BA%D0%B8%D0%B9%20%D0%BA%D0%BD%D1%8F%D0%B7%D1%8C%20%D0%BE%D0%BB%D0%B5%D0%B3%20%D0%BA%D0%B0%D1%80%D1%82%D0%B8%D0%BD%D0%BA%D0%B8&amp;noreask=1&amp;pos=51&amp;rpt=simage&amp;lr=66&amp;img_url=http%3A%2F%2Fimg.narodna.pravda.com.ua%2Fimages%2Fdoc%2F2%2Fe%2F2e6a6-000000%2C0000000%2C00000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ДРЕВНЯЯ РУСЬ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424936" cy="3361928"/>
          </a:xfrm>
        </p:spPr>
        <p:txBody>
          <a:bodyPr>
            <a:noAutofit/>
          </a:bodyPr>
          <a:lstStyle/>
          <a:p>
            <a:r>
              <a:rPr lang="ru-RU" sz="5600" b="1" dirty="0">
                <a:solidFill>
                  <a:schemeClr val="accent6">
                    <a:lumMod val="75000"/>
                  </a:schemeClr>
                </a:solidFill>
              </a:rPr>
              <a:t>государство восточных славян, существовавшее в IX–XIII </a:t>
            </a:r>
            <a:r>
              <a:rPr lang="ru-RU" sz="5600" b="1" dirty="0" err="1">
                <a:solidFill>
                  <a:schemeClr val="accent6">
                    <a:lumMod val="75000"/>
                  </a:schemeClr>
                </a:solidFill>
              </a:rPr>
              <a:t>вв</a:t>
            </a:r>
            <a:endParaRPr lang="ru-RU" sz="5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0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</a:rPr>
              <a:t>912-945 ГГ. ПРАВЛЕНИЕ ИГОРЯ</a:t>
            </a:r>
            <a:endParaRPr lang="ru-RU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youchoise.ru/images/movies/0134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8245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</a:rPr>
              <a:t>945-957ГГ. ПРАВЛЕНИЕ ОЛЬГИ</a:t>
            </a:r>
            <a:endParaRPr lang="ru-RU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s60.radikal.ru/i169/0912/7f/d20cbef3bcf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845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</a:rPr>
              <a:t>957-972ГГ. ПРАВЛЕНИЕ СВЯТОСЛАВА</a:t>
            </a:r>
            <a:endParaRPr lang="ru-RU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eb-local.rudn.ru/web-local/uem/ido/9/pic/2/svyat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8326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980-1015ГГ. ПРАВЛЕНИЕ ВЛАДИМИРА КРАСНОЕ СОЛНЫШКО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cv01.twirpx.net/0700/070056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1019-1054ГГ. ПРАВЛЕНИЕ ЯРОСЛАВА МУДРОГО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durdom.in.ua/public/main/articles/article_1562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1113-1125ГГ. ПРАВЛЕНИЕ ВЛАДИМИРА МОНОМАХА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videolain.tmweb.ru/wp-content/uploads/2011/12/Vladimira-Monomaha-238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7666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ХРИСТИАНСТВО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2"/>
                </a:solidFill>
              </a:rPr>
              <a:t>РЕЛИГИЯ, КОТОРАЯ ПРИЗНАВАЛА ЕДИНОГО БОГА</a:t>
            </a:r>
            <a:endParaRPr lang="ru-RU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500" b="1" dirty="0" smtClean="0">
                <a:solidFill>
                  <a:schemeClr val="accent6">
                    <a:lumMod val="75000"/>
                  </a:schemeClr>
                </a:solidFill>
              </a:rPr>
              <a:t>КРЕЩЕНИЕ КИЕВЛЯН</a:t>
            </a:r>
            <a:endParaRPr lang="ru-RU" sz="5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mediasubs.ru/group/uploads/uk/ukraina-bez-politiki/image2/00MTU3LW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56895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</a:rPr>
              <a:t>СЛАВЯНСКАЯ ПИСЬМЕННОСТЬ</a:t>
            </a:r>
            <a:endParaRPr lang="ru-RU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pravkuban.ru/uploads/posts/2011-05/1306188062_slav-pismenn-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04056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КИРИЛЛИЦА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turetskiy.ru/Upload/Images/b634165696843411753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9625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КАКОЙ ХОЗЯЙСТВЕННОЙ ДЕЯТЕЛЬНОСТЬЮ ЗАНИМАЛИСЬ ДРЕВНИЕ СЛАВЯНЕ?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РУССКАЯ ПРАВДА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СВОД ЗАКОНОВ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РЕМЕСЛЕННИКИ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017.radikal.ru/i443/1306/a6/5e953e4654e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089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datai/istorija/Kultura-i-byt-Drevnej-Rusi/0045-098-Byt-i-zhilische-slavja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0485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ЗЕМЛЕДЕЛЬЦЫ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900igr.net/datai/istorija/Slavjane-drevnie/0013-013-Pashennoe-zemledeli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ЖИЛЬЕ СЛАВЯН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01.chitalnya.ru/upload2/616/32603371050208806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ОХОТНИКИ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russian-chronicle.ru/pics/history_b1_4_0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8924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ПУТЬ ИЗ ВАРЯГ В ГРЕКИ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ppt4web.ru/images/73/10426/310/img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</a:rPr>
              <a:t>НОВГОРОДСКИЙ КНЯЗЬ ОЛЕГ</a:t>
            </a:r>
            <a:endParaRPr lang="ru-RU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obraz.volxv.info/main.php/main.php?g2_view=core.DownloadItem&amp;g2_itemId=5158&amp;g2_serialNumber=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809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75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ДРЕВНЯЯ РУСЬ</vt:lpstr>
      <vt:lpstr>Презентация PowerPoint</vt:lpstr>
      <vt:lpstr>РЕМЕСЛЕННИКИ</vt:lpstr>
      <vt:lpstr>Презентация PowerPoint</vt:lpstr>
      <vt:lpstr>ЗЕМЛЕДЕЛЬЦЫ</vt:lpstr>
      <vt:lpstr>ЖИЛЬЕ СЛАВЯН</vt:lpstr>
      <vt:lpstr>ОХОТНИКИ</vt:lpstr>
      <vt:lpstr>ПУТЬ ИЗ ВАРЯГ В ГРЕКИ</vt:lpstr>
      <vt:lpstr>НОВГОРОДСКИЙ КНЯЗЬ ОЛЕГ</vt:lpstr>
      <vt:lpstr>912-945 ГГ. ПРАВЛЕНИЕ ИГОРЯ</vt:lpstr>
      <vt:lpstr>945-957ГГ. ПРАВЛЕНИЕ ОЛЬГИ</vt:lpstr>
      <vt:lpstr>957-972ГГ. ПРАВЛЕНИЕ СВЯТОСЛАВА</vt:lpstr>
      <vt:lpstr>980-1015ГГ. ПРАВЛЕНИЕ ВЛАДИМИРА КРАСНОЕ СОЛНЫШКО</vt:lpstr>
      <vt:lpstr>1019-1054ГГ. ПРАВЛЕНИЕ ЯРОСЛАВА МУДРОГО</vt:lpstr>
      <vt:lpstr>1113-1125ГГ. ПРАВЛЕНИЕ ВЛАДИМИРА МОНОМАХА</vt:lpstr>
      <vt:lpstr>ХРИСТИАНСТВО </vt:lpstr>
      <vt:lpstr>КРЕЩЕНИЕ КИЕВЛЯН</vt:lpstr>
      <vt:lpstr>СЛАВЯНСКАЯ ПИСЬМЕННОСТЬ</vt:lpstr>
      <vt:lpstr>КИРИЛЛИЦА</vt:lpstr>
      <vt:lpstr>РУССКАЯ ПРАВДА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натуслик</dc:creator>
  <cp:lastModifiedBy>натуслик</cp:lastModifiedBy>
  <cp:revision>17</cp:revision>
  <dcterms:created xsi:type="dcterms:W3CDTF">2013-08-28T11:31:46Z</dcterms:created>
  <dcterms:modified xsi:type="dcterms:W3CDTF">2013-09-15T15:07:53Z</dcterms:modified>
</cp:coreProperties>
</file>