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1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5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8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4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2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6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3DF5-149C-4828-99C1-9E3C332561A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2157-3C86-414B-B9CE-1B3EA751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" b="123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238750" cy="6480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6194" y="5078261"/>
            <a:ext cx="342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Пушкин Александр Сергеевич</a:t>
            </a:r>
            <a:endParaRPr lang="ru-RU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59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7" y="1916832"/>
            <a:ext cx="5171928" cy="2308324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3970"/>
              </a:avLst>
            </a:prstTxWarp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Выполняем задание с иллюстрациями.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7560840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534561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«Сказка о мёртвой царевне и о семи     богатырях».</a:t>
            </a:r>
            <a:endParaRPr lang="ru-RU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7" y="332656"/>
            <a:ext cx="3240360" cy="3167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r="9117" b="17474"/>
          <a:stretch/>
        </p:blipFill>
        <p:spPr>
          <a:xfrm>
            <a:off x="323529" y="3789040"/>
            <a:ext cx="3744416" cy="2827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6" y="196032"/>
            <a:ext cx="2952328" cy="3072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0085"/>
            <a:ext cx="3567720" cy="32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4615"/>
          <a:stretch/>
        </p:blipFill>
        <p:spPr>
          <a:xfrm>
            <a:off x="179512" y="133594"/>
            <a:ext cx="2808312" cy="2961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66" y="3933056"/>
            <a:ext cx="3055753" cy="2761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66" y="280481"/>
            <a:ext cx="3055753" cy="2716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02" y="2322026"/>
            <a:ext cx="2839166" cy="2213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8" y="3762186"/>
            <a:ext cx="2806836" cy="29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2"/>
            <a:ext cx="3467630" cy="27707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54" b="11206"/>
          <a:stretch/>
        </p:blipFill>
        <p:spPr>
          <a:xfrm>
            <a:off x="4716016" y="188642"/>
            <a:ext cx="3744416" cy="2736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44942"/>
            <a:ext cx="3683654" cy="3442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2" y="3111624"/>
            <a:ext cx="4048518" cy="35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331" y="2204864"/>
            <a:ext cx="8445337" cy="3672408"/>
          </a:xfrm>
          <a:prstGeom prst="rect">
            <a:avLst/>
          </a:prstGeom>
          <a:solidFill>
            <a:schemeClr val="accent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«Спасибо всем за внимание! Спасибо всем за работу!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647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188639"/>
            <a:ext cx="66527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Викторина по сказкам </a:t>
            </a:r>
            <a:r>
              <a:rPr lang="ru-RU" sz="28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А.С.Пушкина</a:t>
            </a:r>
            <a:endParaRPr lang="ru-RU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ГБОУ СОШ № 879  ГПД № 2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1- е классы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Воспитатель: Милютина А.В.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Москва 2013 г.</a:t>
            </a:r>
            <a:endParaRPr lang="ru-RU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3898" r="2051" b="6923"/>
          <a:stretch/>
        </p:blipFill>
        <p:spPr>
          <a:xfrm>
            <a:off x="195918" y="116632"/>
            <a:ext cx="7472426" cy="4679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981" y="4795897"/>
            <a:ext cx="8740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«Сказка о царе </a:t>
            </a:r>
            <a:r>
              <a:rPr lang="ru-RU" sz="32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Салтане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 сыне его главном и могучем богатыре князе </a:t>
            </a:r>
            <a:r>
              <a:rPr lang="ru-RU" sz="32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Гвидоне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Салтановиче</a:t>
            </a:r>
            <a:endParaRPr lang="ru-RU" sz="32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и</a:t>
            </a:r>
            <a:r>
              <a:rPr lang="ru-RU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о прекрасной царевне лебеди».</a:t>
            </a:r>
            <a:endParaRPr lang="ru-RU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4680"/>
            <a:ext cx="8280920" cy="64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1" y="944795"/>
            <a:ext cx="6986655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5393" y="144832"/>
            <a:ext cx="322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На остров.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705678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22759" cy="5896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32721"/>
            <a:ext cx="4932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Царевна – лебедь.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128792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76864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5924599"/>
            <a:ext cx="3754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Чудо – белка.</a:t>
            </a:r>
            <a:endParaRPr lang="ru-RU" sz="4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84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2013-11-06T16:19:40Z</dcterms:created>
  <dcterms:modified xsi:type="dcterms:W3CDTF">2013-11-06T21:27:15Z</dcterms:modified>
</cp:coreProperties>
</file>