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70" r:id="rId5"/>
    <p:sldId id="265" r:id="rId6"/>
    <p:sldId id="260" r:id="rId7"/>
    <p:sldId id="256" r:id="rId8"/>
    <p:sldId id="261" r:id="rId9"/>
    <p:sldId id="262" r:id="rId10"/>
    <p:sldId id="263" r:id="rId11"/>
    <p:sldId id="267" r:id="rId12"/>
    <p:sldId id="264" r:id="rId13"/>
    <p:sldId id="268" r:id="rId14"/>
    <p:sldId id="266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9AE7F9-37EC-4143-8999-332E332423F8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8B364F-048C-4CF8-9696-ECE528AB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32655"/>
            <a:ext cx="8232914" cy="6174685"/>
          </a:xfrm>
          <a:prstGeom prst="rect">
            <a:avLst/>
          </a:prstGeom>
        </p:spPr>
      </p:pic>
      <p:pic>
        <p:nvPicPr>
          <p:cNvPr id="3" name="Рисунок 2" descr="лес 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5" y="485055"/>
            <a:ext cx="8232914" cy="61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033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Это жители тайги</a:t>
            </a:r>
          </a:p>
          <a:p>
            <a:pPr algn="ctr"/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ru-RU" sz="3600" dirty="0" smtClean="0"/>
              <a:t>1.Небольшой лесной </a:t>
            </a:r>
          </a:p>
          <a:p>
            <a:r>
              <a:rPr lang="ru-RU" sz="3600" dirty="0" smtClean="0"/>
              <a:t>зверёк-грызун с пушистым</a:t>
            </a:r>
          </a:p>
          <a:p>
            <a:r>
              <a:rPr lang="ru-RU" sz="3600" dirty="0" smtClean="0"/>
              <a:t> хвостом</a:t>
            </a:r>
          </a:p>
        </p:txBody>
      </p:sp>
    </p:spTree>
    <p:extLst>
      <p:ext uri="{BB962C8B-B14F-4D97-AF65-F5344CB8AC3E}">
        <p14:creationId xmlns:p14="http://schemas.microsoft.com/office/powerpoint/2010/main" val="7593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571744"/>
            <a:ext cx="4714877" cy="37719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1.</a:t>
            </a:r>
            <a:r>
              <a:rPr lang="ru-RU" sz="4400" dirty="0" smtClean="0">
                <a:solidFill>
                  <a:srgbClr val="0070C0"/>
                </a:solidFill>
              </a:rPr>
              <a:t>Небольшой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лесной </a:t>
            </a:r>
          </a:p>
          <a:p>
            <a:r>
              <a:rPr lang="ru-RU" sz="4400" dirty="0" smtClean="0"/>
              <a:t>зверёк-грызун с </a:t>
            </a:r>
            <a:r>
              <a:rPr lang="ru-RU" sz="4400" dirty="0" smtClean="0">
                <a:solidFill>
                  <a:srgbClr val="0070C0"/>
                </a:solidFill>
              </a:rPr>
              <a:t>пушистым</a:t>
            </a:r>
          </a:p>
          <a:p>
            <a:r>
              <a:rPr lang="ru-RU" sz="4400" dirty="0" smtClean="0"/>
              <a:t> хвостом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2.Крупное хищное млекопитающее</a:t>
            </a:r>
          </a:p>
          <a:p>
            <a:r>
              <a:rPr lang="ru-RU" sz="3600" dirty="0" smtClean="0"/>
              <a:t>с длинной шерстью и толстыми </a:t>
            </a:r>
          </a:p>
          <a:p>
            <a:r>
              <a:rPr lang="ru-RU" sz="3600" dirty="0" smtClean="0"/>
              <a:t>лапами.</a:t>
            </a:r>
          </a:p>
        </p:txBody>
      </p:sp>
    </p:spTree>
    <p:extLst>
      <p:ext uri="{BB962C8B-B14F-4D97-AF65-F5344CB8AC3E}">
        <p14:creationId xmlns:p14="http://schemas.microsoft.com/office/powerpoint/2010/main" val="799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50720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2.</a:t>
            </a:r>
            <a:r>
              <a:rPr lang="ru-RU" sz="4400" dirty="0" smtClean="0">
                <a:solidFill>
                  <a:srgbClr val="0070C0"/>
                </a:solidFill>
              </a:rPr>
              <a:t>Крупное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хищное</a:t>
            </a:r>
            <a:r>
              <a:rPr lang="ru-RU" sz="4400" dirty="0" smtClean="0"/>
              <a:t> млекопитающее</a:t>
            </a:r>
          </a:p>
          <a:p>
            <a:r>
              <a:rPr lang="ru-RU" sz="4400" dirty="0" smtClean="0"/>
              <a:t>с </a:t>
            </a:r>
            <a:r>
              <a:rPr lang="ru-RU" sz="4400" dirty="0" smtClean="0">
                <a:solidFill>
                  <a:srgbClr val="0070C0"/>
                </a:solidFill>
              </a:rPr>
              <a:t>длинной</a:t>
            </a:r>
            <a:r>
              <a:rPr lang="ru-RU" sz="4400" dirty="0" smtClean="0"/>
              <a:t> шерстью и </a:t>
            </a:r>
            <a:r>
              <a:rPr lang="ru-RU" sz="4400" dirty="0" smtClean="0">
                <a:solidFill>
                  <a:srgbClr val="0070C0"/>
                </a:solidFill>
              </a:rPr>
              <a:t>толстыми</a:t>
            </a:r>
            <a:r>
              <a:rPr lang="ru-RU" sz="4400" dirty="0" smtClean="0"/>
              <a:t> </a:t>
            </a:r>
          </a:p>
          <a:p>
            <a:r>
              <a:rPr lang="ru-RU" sz="4400" dirty="0" smtClean="0"/>
              <a:t>лапами.</a:t>
            </a:r>
          </a:p>
        </p:txBody>
      </p:sp>
      <p:pic>
        <p:nvPicPr>
          <p:cNvPr id="3" name="Рисунок 2" descr="медв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1" y="3000368"/>
            <a:ext cx="5143509" cy="385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64904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3.Это хищное животное </a:t>
            </a:r>
          </a:p>
          <a:p>
            <a:r>
              <a:rPr lang="ru-RU" sz="4400" dirty="0" smtClean="0"/>
              <a:t>семейства псовых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3.Это </a:t>
            </a:r>
            <a:r>
              <a:rPr lang="ru-RU" sz="4000" dirty="0" smtClean="0">
                <a:solidFill>
                  <a:srgbClr val="0070C0"/>
                </a:solidFill>
              </a:rPr>
              <a:t>хищное</a:t>
            </a:r>
            <a:r>
              <a:rPr lang="ru-RU" sz="4000" dirty="0" smtClean="0"/>
              <a:t> животное </a:t>
            </a:r>
          </a:p>
          <a:p>
            <a:r>
              <a:rPr lang="ru-RU" sz="4000" dirty="0" smtClean="0"/>
              <a:t>семейства псовых</a:t>
            </a:r>
            <a:endParaRPr lang="ru-RU" sz="4000" dirty="0"/>
          </a:p>
        </p:txBody>
      </p:sp>
      <p:pic>
        <p:nvPicPr>
          <p:cNvPr id="3" name="Рисунок 2" descr="вол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643182"/>
            <a:ext cx="4822035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0355"/>
              </p:ext>
            </p:extLst>
          </p:nvPr>
        </p:nvGraphicFramePr>
        <p:xfrm>
          <a:off x="539552" y="1412775"/>
          <a:ext cx="80649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2"/>
                <a:gridCol w="1152128"/>
                <a:gridCol w="1152128"/>
                <a:gridCol w="1368152"/>
                <a:gridCol w="1152130"/>
              </a:tblGrid>
              <a:tr h="4549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Типы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текстов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Прилага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тельные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Морфоло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гические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признаки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прилагательных в тексте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585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1.Тайга зимой надевает белую пушистую шубу. Снег толстыми подушками висит на широких лапах елей. Всё сравнивает снежная пелена.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1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704856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000" dirty="0" smtClean="0"/>
              <a:t>Составьте </a:t>
            </a:r>
            <a:r>
              <a:rPr lang="ru-RU" sz="4000" dirty="0" err="1" smtClean="0"/>
              <a:t>синквейн</a:t>
            </a:r>
            <a:r>
              <a:rPr lang="ru-RU" sz="4000" dirty="0" smtClean="0"/>
              <a:t> на тему: </a:t>
            </a:r>
          </a:p>
          <a:p>
            <a:pPr marL="6858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«Имя прилагательное»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92896"/>
            <a:ext cx="3816424" cy="547260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3304572" cy="146315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Написать сочинение-миниатюру.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3429000"/>
            <a:ext cx="3298784" cy="151790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Описать домашнее животное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413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024744" cy="1143000"/>
          </a:xfrm>
        </p:spPr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571612"/>
            <a:ext cx="7606527" cy="4546769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sz="2800" dirty="0" smtClean="0"/>
              <a:t>1.Имя прилагательное – это служебная часть речи</a:t>
            </a:r>
          </a:p>
          <a:p>
            <a:pPr marL="68580" indent="0">
              <a:buNone/>
            </a:pPr>
            <a:r>
              <a:rPr lang="ru-RU" sz="2800" dirty="0" smtClean="0"/>
              <a:t>2.Имя прилагательное – это часть речи, которая обозначает признак предмета</a:t>
            </a:r>
          </a:p>
          <a:p>
            <a:pPr marL="68580" indent="0">
              <a:buNone/>
            </a:pPr>
            <a:r>
              <a:rPr lang="ru-RU" sz="2800" dirty="0" smtClean="0"/>
              <a:t>3.Имена прилагательные отвечают на вопросы КАКОЙ? ЧЕЙ? </a:t>
            </a:r>
            <a:r>
              <a:rPr lang="ru-RU" sz="2800" dirty="0"/>
              <a:t>и</a:t>
            </a:r>
            <a:r>
              <a:rPr lang="ru-RU" sz="2800" dirty="0" smtClean="0"/>
              <a:t> другие</a:t>
            </a:r>
          </a:p>
          <a:p>
            <a:pPr marL="68580" indent="0">
              <a:buNone/>
            </a:pPr>
            <a:r>
              <a:rPr lang="ru-RU" sz="2800" dirty="0" smtClean="0"/>
              <a:t>4.Имена прилагательные не используются в тексте описании</a:t>
            </a:r>
          </a:p>
          <a:p>
            <a:pPr marL="68580" indent="0">
              <a:buNone/>
            </a:pPr>
            <a:r>
              <a:rPr lang="ru-RU" sz="2800" dirty="0" smtClean="0"/>
              <a:t>5.Имена прилагательные зависят от существительных, к которым они относятся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7300" dirty="0" smtClean="0"/>
              <a:t>Ответы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996952"/>
            <a:ext cx="4964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9600" u="sng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9600" u="sng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ru-RU" sz="9600" u="sng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9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2800" dirty="0"/>
              <a:t>1.Имя прилагательное – это служебная часть речи</a:t>
            </a:r>
          </a:p>
          <a:p>
            <a:pPr marL="68580" indent="0">
              <a:buNone/>
            </a:pPr>
            <a:r>
              <a:rPr lang="ru-RU" sz="2800" u="sng" dirty="0">
                <a:solidFill>
                  <a:srgbClr val="0070C0"/>
                </a:solidFill>
              </a:rPr>
              <a:t>2.Имя прилагательное – это часть речи, которая обозначает признак предмета</a:t>
            </a:r>
          </a:p>
          <a:p>
            <a:pPr marL="68580" indent="0">
              <a:buNone/>
            </a:pPr>
            <a:r>
              <a:rPr lang="ru-RU" sz="2800" u="sng" dirty="0">
                <a:solidFill>
                  <a:srgbClr val="0070C0"/>
                </a:solidFill>
              </a:rPr>
              <a:t>3.Имена прилагательные отвечают на вопросы КАКОЙ? ЧЕЙ? и другие</a:t>
            </a:r>
          </a:p>
          <a:p>
            <a:pPr marL="68580" indent="0">
              <a:buNone/>
            </a:pPr>
            <a:r>
              <a:rPr lang="ru-RU" sz="2800" dirty="0"/>
              <a:t>4.Имена прилагательные не используются в тексте описании</a:t>
            </a:r>
          </a:p>
          <a:p>
            <a:pPr marL="68580" indent="0">
              <a:buNone/>
            </a:pPr>
            <a:r>
              <a:rPr lang="ru-RU" sz="2800" u="sng" dirty="0">
                <a:solidFill>
                  <a:srgbClr val="0070C0"/>
                </a:solidFill>
              </a:rPr>
              <a:t>5.Имена прилагательные зависят от существительных, к которым они относятся</a:t>
            </a:r>
          </a:p>
        </p:txBody>
      </p:sp>
    </p:spTree>
    <p:extLst>
      <p:ext uri="{BB962C8B-B14F-4D97-AF65-F5344CB8AC3E}">
        <p14:creationId xmlns:p14="http://schemas.microsoft.com/office/powerpoint/2010/main" val="35293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40957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781" y="836712"/>
            <a:ext cx="52373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Слова для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справок: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ели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снег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лес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покров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ес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0"/>
            <a:ext cx="5976664" cy="44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174712" cy="35855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</a:rPr>
              <a:t>Роль имён прилагательных 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в тексте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8293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Пришла   …  зима.</a:t>
            </a:r>
          </a:p>
          <a:p>
            <a:r>
              <a:rPr lang="ru-RU" sz="4800" dirty="0" smtClean="0"/>
              <a:t> Кругом лежит  … снег. </a:t>
            </a:r>
          </a:p>
          <a:p>
            <a:r>
              <a:rPr lang="ru-RU" sz="4800" dirty="0" smtClean="0"/>
              <a:t>Для ребят  настали … </a:t>
            </a:r>
          </a:p>
          <a:p>
            <a:r>
              <a:rPr lang="ru-RU" sz="4800" dirty="0" smtClean="0"/>
              <a:t>деньки. Можно лепить …</a:t>
            </a:r>
          </a:p>
          <a:p>
            <a:r>
              <a:rPr lang="ru-RU" sz="4800" dirty="0" smtClean="0"/>
              <a:t> бабу, ходить на лыжах,</a:t>
            </a:r>
          </a:p>
          <a:p>
            <a:r>
              <a:rPr lang="ru-RU" sz="4800" dirty="0" smtClean="0"/>
              <a:t> бегать на коньках.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454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537" y="980728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Пришла </a:t>
            </a:r>
            <a:r>
              <a:rPr lang="ru-RU" sz="4400" dirty="0" smtClean="0">
                <a:solidFill>
                  <a:srgbClr val="0070C0"/>
                </a:solidFill>
              </a:rPr>
              <a:t>холодная</a:t>
            </a:r>
            <a:r>
              <a:rPr lang="ru-RU" sz="4400" dirty="0" smtClean="0"/>
              <a:t> зима.</a:t>
            </a:r>
          </a:p>
          <a:p>
            <a:r>
              <a:rPr lang="ru-RU" sz="4400" dirty="0" smtClean="0"/>
              <a:t> Кругом лежит  </a:t>
            </a:r>
            <a:r>
              <a:rPr lang="ru-RU" sz="4400" dirty="0" smtClean="0">
                <a:solidFill>
                  <a:srgbClr val="0070C0"/>
                </a:solidFill>
              </a:rPr>
              <a:t>белый пушистый </a:t>
            </a:r>
            <a:r>
              <a:rPr lang="ru-RU" sz="4400" dirty="0" smtClean="0"/>
              <a:t>снег. Для ребят  настали </a:t>
            </a:r>
            <a:r>
              <a:rPr lang="ru-RU" sz="4400" dirty="0" smtClean="0">
                <a:solidFill>
                  <a:srgbClr val="0070C0"/>
                </a:solidFill>
              </a:rPr>
              <a:t>долгожданные </a:t>
            </a:r>
            <a:r>
              <a:rPr lang="ru-RU" sz="4400" dirty="0" smtClean="0"/>
              <a:t>деньки. Можно лепить </a:t>
            </a:r>
            <a:r>
              <a:rPr lang="ru-RU" sz="4400" dirty="0" smtClean="0">
                <a:solidFill>
                  <a:srgbClr val="0070C0"/>
                </a:solidFill>
              </a:rPr>
              <a:t>снежную </a:t>
            </a:r>
            <a:r>
              <a:rPr lang="ru-RU" sz="4400" dirty="0" smtClean="0"/>
              <a:t> бабу, ходить на лыжах,  бегать на коньках.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79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134</TotalTime>
  <Words>271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Тестирование</vt:lpstr>
      <vt:lpstr> Ответы </vt:lpstr>
      <vt:lpstr>Презентация PowerPoint</vt:lpstr>
      <vt:lpstr>Презентация PowerPoint</vt:lpstr>
      <vt:lpstr>Презентация PowerPoint</vt:lpstr>
      <vt:lpstr>Роль имён прилагательных  в тексте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Написать сочинение-миниатюру.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MXK</dc:creator>
  <cp:lastModifiedBy>MXK</cp:lastModifiedBy>
  <cp:revision>12</cp:revision>
  <dcterms:created xsi:type="dcterms:W3CDTF">2012-02-15T08:14:20Z</dcterms:created>
  <dcterms:modified xsi:type="dcterms:W3CDTF">2012-02-16T09:13:33Z</dcterms:modified>
</cp:coreProperties>
</file>