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1" r:id="rId5"/>
    <p:sldId id="264" r:id="rId6"/>
    <p:sldId id="265" r:id="rId7"/>
    <p:sldId id="266" r:id="rId8"/>
    <p:sldId id="267" r:id="rId9"/>
    <p:sldId id="258" r:id="rId10"/>
    <p:sldId id="259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1C5"/>
    <a:srgbClr val="D60093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713" autoAdjust="0"/>
  </p:normalViewPr>
  <p:slideViewPr>
    <p:cSldViewPr>
      <p:cViewPr varScale="1">
        <p:scale>
          <a:sx n="68" d="100"/>
          <a:sy n="68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966006-9FA4-40B2-A3D7-C072925E77E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0BF89-4510-4B67-8B14-1B66A3479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0%BE%D0%B3%D1%80%D0%B0%D1%84%D0%B8%D1%87%D0%B5%D1%81%D0%BA%D0%B0%D1%8F_%D0%BA%D0%B0%D1%80%D1%82%D0%B0" TargetMode="External"/><Relationship Id="rId3" Type="http://schemas.openxmlformats.org/officeDocument/2006/relationships/hyperlink" Target="https://ru.wikipedia.org/wiki/%D0%97%D0%B5%D0%BC%D0%BB%D1%8F" TargetMode="External"/><Relationship Id="rId7" Type="http://schemas.openxmlformats.org/officeDocument/2006/relationships/hyperlink" Target="https://ru.wikipedia.org/wiki/%D0%9A%D1%80%D0%B0%D1%82%D0%B5%D1%82_%D0%9C%D0%B0%D0%BB%D0%BB%D1%8C%D1%81%D0%BA%D0%B8%D0%B9" TargetMode="External"/><Relationship Id="rId2" Type="http://schemas.openxmlformats.org/officeDocument/2006/relationships/hyperlink" Target="https://ru.wikipedia.org/wiki/%D0%9C%D0%BE%D0%B4%D0%B5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50_%D0%B3%D0%BE%D0%B4_%D0%B4%D0%BE_%D0%BD._%D1%8D." TargetMode="External"/><Relationship Id="rId11" Type="http://schemas.openxmlformats.org/officeDocument/2006/relationships/hyperlink" Target="https://ru.wikipedia.org/wiki/%D0%9C%D0%B0%D1%81%D1%88%D1%82%D0%B0%D0%B1" TargetMode="External"/><Relationship Id="rId5" Type="http://schemas.openxmlformats.org/officeDocument/2006/relationships/hyperlink" Target="https://ru.wikipedia.org/wiki/%D0%9D%D0%B5%D0%B1%D0%B5%D1%81%D0%BD%D0%B0%D1%8F_%D1%81%D1%84%D0%B5%D1%80%D0%B0" TargetMode="External"/><Relationship Id="rId10" Type="http://schemas.openxmlformats.org/officeDocument/2006/relationships/hyperlink" Target="https://ru.wikipedia.org/wiki/%D0%9E%D0%BA%D0%B5%D0%B0%D0%BD" TargetMode="External"/><Relationship Id="rId4" Type="http://schemas.openxmlformats.org/officeDocument/2006/relationships/hyperlink" Target="https://ru.wikipedia.org/wiki/%D0%9F%D0%BB%D0%B0%D0%BD%D0%B5%D1%82%D0%B0" TargetMode="External"/><Relationship Id="rId9" Type="http://schemas.openxmlformats.org/officeDocument/2006/relationships/hyperlink" Target="https://ru.wikipedia.org/wiki/%D0%9A%D0%BE%D0%BD%D1%82%D0%B8%D0%BD%D0%B5%D0%BD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ru.wikipedia.org/wiki/%D0%A1%D0%A8%D0%9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D:\iCA1WRIU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5500702"/>
            <a:ext cx="4572000" cy="10715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dirty="0" err="1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Голицынская</a:t>
            </a:r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СОШ №2</a:t>
            </a:r>
            <a:b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Копцева</a:t>
            </a:r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Вита </a:t>
            </a:r>
            <a:r>
              <a:rPr lang="ru-RU" sz="24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Ивановна, учитель начальных классов</a:t>
            </a:r>
            <a:endParaRPr lang="ru-RU" sz="2400" dirty="0">
              <a:solidFill>
                <a:srgbClr val="99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2928934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600" dirty="0" smtClean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Глобус</a:t>
            </a:r>
            <a:endParaRPr lang="ru-RU" sz="9600" dirty="0">
              <a:solidFill>
                <a:srgbClr val="99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5500702"/>
            <a:ext cx="8075432" cy="56267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62" name="Picture 2" descr="Реферат Multi-touch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 bwMode="auto">
          <a:xfrm>
            <a:off x="1275952" y="188640"/>
            <a:ext cx="766236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79512" y="4725144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Германии создан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первый интерактивный глобус,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пользоваться которым можно с помощью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мультитача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то есть легким прикосновением пальцев.</a:t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2" name="Picture 2" descr="D:\iCAMXBR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785918" y="1928802"/>
            <a:ext cx="60722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1A11C5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8800" dirty="0">
              <a:solidFill>
                <a:srgbClr val="1A11C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443914" cy="6072206"/>
          </a:xfrm>
        </p:spPr>
        <p:txBody>
          <a:bodyPr>
            <a:noAutofit/>
          </a:bodyPr>
          <a:lstStyle/>
          <a:p>
            <a:r>
              <a:rPr lang="ru-RU" sz="3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Гло́бус</a:t>
            </a:r>
            <a:r>
              <a:rPr lang="ru-RU" sz="3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уменьшенная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Модель"/>
              </a:rPr>
              <a:t>модель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Земля"/>
              </a:rPr>
              <a:t>Земли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другой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Планета"/>
              </a:rPr>
              <a:t>планеты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также модель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Небесная сфера"/>
              </a:rPr>
              <a:t>небесной сферы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(небесный глобус). Первый глобус был создан около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150 год до н. э."/>
              </a:rPr>
              <a:t>150 г. до н. э.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Кратет Малльский"/>
              </a:rPr>
              <a:t>Кратетом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Кратет Малльский"/>
              </a:rPr>
              <a:t> </a:t>
            </a:r>
            <a:r>
              <a:rPr lang="ru-RU" sz="3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Кратет Малльский"/>
              </a:rPr>
              <a:t>Малльским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отличие от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Географическая карта"/>
              </a:rPr>
              <a:t>карт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глобусе нет искажений и разрывов, поэтому глобус удобен для получения общего представления о расположении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Континент"/>
              </a:rPr>
              <a:t>материков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Океан"/>
              </a:rPr>
              <a:t>океанов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то же время глобус (обычных размеров) имеет довольно мелкий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Масштаб"/>
              </a:rPr>
              <a:t>масштаб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не может показать какую-либо               местность подробно.</a:t>
            </a:r>
          </a:p>
          <a:p>
            <a:endParaRPr lang="ru-RU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1A11C5"/>
                </a:solidFill>
                <a:effectLst/>
                <a:latin typeface="Times New Roman" pitchFamily="18" charset="0"/>
                <a:cs typeface="Times New Roman" pitchFamily="18" charset="0"/>
              </a:rPr>
              <a:t>Что такое глобус?</a:t>
            </a:r>
            <a:endParaRPr lang="ru-RU" sz="4400" i="1" dirty="0">
              <a:solidFill>
                <a:srgbClr val="1A11C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95800" cy="65253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Бельгийским коллекционером </a:t>
            </a:r>
            <a:r>
              <a:rPr lang="ru-RU" sz="2400" b="1" dirty="0" err="1" smtClean="0">
                <a:solidFill>
                  <a:srgbClr val="FFFF00"/>
                </a:solidFill>
                <a:latin typeface="Comic Sans MS" pitchFamily="66" charset="0"/>
              </a:rPr>
              <a:t>Штефаном</a:t>
            </a: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Comic Sans MS" pitchFamily="66" charset="0"/>
              </a:rPr>
              <a:t>Миссине</a:t>
            </a: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, в 2013 году было опубликовано исследование глобуса, вырезанного на </a:t>
            </a:r>
            <a:r>
              <a:rPr lang="ru-RU" sz="2400" b="1" dirty="0" err="1" smtClean="0">
                <a:solidFill>
                  <a:srgbClr val="FFFF00"/>
                </a:solidFill>
                <a:latin typeface="Comic Sans MS" pitchFamily="66" charset="0"/>
              </a:rPr>
              <a:t>страусином</a:t>
            </a: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 яйце. Вырезанный на этом яйце глобус изображает Северную Америку. Датируется глобус 1504 годом. </a:t>
            </a:r>
          </a:p>
          <a:p>
            <a:endParaRPr lang="ru-RU" dirty="0"/>
          </a:p>
        </p:txBody>
      </p:sp>
      <p:pic>
        <p:nvPicPr>
          <p:cNvPr id="55298" name="Picture 2" descr="D:\1377243805.667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000108"/>
            <a:ext cx="4716016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Голландские послы привезли в подарок Великому князю Московскому Алексею Михайловичу Романову значительный по размерам глобус. Позднее 16-летний Петр, будущий император России затребовал этот глобус себе. Русский царь и его дети могли иметь достаточно ясное представление как о географии Земли на уровне знаний своего времени, так и о ее шарообразной форме.</a:t>
            </a:r>
          </a:p>
          <a:p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1A11C5"/>
                </a:solidFill>
                <a:latin typeface="Times New Roman" pitchFamily="18" charset="0"/>
                <a:cs typeface="Times New Roman" pitchFamily="18" charset="0"/>
              </a:rPr>
              <a:t>История глобуса в России</a:t>
            </a:r>
            <a:endParaRPr lang="ru-RU" sz="5400" i="1" dirty="0">
              <a:solidFill>
                <a:srgbClr val="1A11C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Глобус показывает политическое устройство планеты. На нем указаны границы стран, столицы, города, важные морские и сухопутные пути, а также многое другое. Главное удобство такой модели - это точные картографические данные: меридианы, параллели, полярные круги, тропики. Для удобства просмотра страны выкрашены в разные цветовые оттенки.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D60093"/>
                </a:solidFill>
              </a:rPr>
              <a:t>Виды глобусов:</a:t>
            </a:r>
            <a:r>
              <a:rPr lang="ru-RU" dirty="0" smtClean="0">
                <a:solidFill>
                  <a:srgbClr val="1A11C5"/>
                </a:solidFill>
              </a:rPr>
              <a:t/>
            </a:r>
            <a:br>
              <a:rPr lang="ru-RU" dirty="0" smtClean="0">
                <a:solidFill>
                  <a:srgbClr val="1A11C5"/>
                </a:solidFill>
              </a:rPr>
            </a:br>
            <a:r>
              <a:rPr lang="ru-RU" dirty="0" smtClean="0">
                <a:solidFill>
                  <a:srgbClr val="1A11C5"/>
                </a:solidFill>
              </a:rPr>
              <a:t>1. Политический глобус</a:t>
            </a:r>
            <a:endParaRPr lang="ru-RU" dirty="0">
              <a:solidFill>
                <a:srgbClr val="1A11C5"/>
              </a:solidFill>
            </a:endParaRPr>
          </a:p>
        </p:txBody>
      </p:sp>
      <p:pic>
        <p:nvPicPr>
          <p:cNvPr id="57346" name="Picture 2" descr="D:\46702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24819"/>
            <a:ext cx="40386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474840" cy="46839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Такой вид является самым популярным. Пользователь, просматривая такой глобус, сможет увидеть расположение материков, рек, озер, гор, океанов и других объектов физического плана. В ряде случаев на поверхность наносятся названия крупных городов и столиц. Географическая модель является самой точной миниатюрной моделью планеты Земля.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A11C5"/>
                </a:solidFill>
              </a:rPr>
              <a:t>2.Географический глобус</a:t>
            </a:r>
            <a:endParaRPr lang="ru-RU" dirty="0">
              <a:solidFill>
                <a:srgbClr val="1A11C5"/>
              </a:solidFill>
            </a:endParaRPr>
          </a:p>
        </p:txBody>
      </p:sp>
      <p:pic>
        <p:nvPicPr>
          <p:cNvPr id="58370" name="Picture 2" descr="D:\946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44824"/>
            <a:ext cx="3857652" cy="3786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51520" y="1481328"/>
            <a:ext cx="4536504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Другое название данного вида - звездный. Используется астрономами для изучения звездного неба - расположения созвездий, крупных планет и других объектов космического пространства. Расположение каждого объекта происходит в том месте глобуса, где этот объект можно увидеть с Земли.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A11C5"/>
                </a:solidFill>
              </a:rPr>
              <a:t>3. </a:t>
            </a:r>
            <a:r>
              <a:rPr lang="ru-RU" dirty="0" smtClean="0">
                <a:solidFill>
                  <a:srgbClr val="1A11C5"/>
                </a:solidFill>
                <a:latin typeface="Times New Roman" pitchFamily="18" charset="0"/>
                <a:cs typeface="Times New Roman" pitchFamily="18" charset="0"/>
              </a:rPr>
              <a:t>Небесный глобус</a:t>
            </a:r>
            <a:endParaRPr lang="ru-RU" dirty="0">
              <a:solidFill>
                <a:srgbClr val="1A11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D:\globus-globus-nochnogo-neba-na-podstavke-d-2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84784"/>
            <a:ext cx="3809351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Благодаря такой конструкции, пользователь сможет изучить рельеф поверхности планеты (горы и другие физические объекты). 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1A11C5"/>
                </a:solidFill>
              </a:rPr>
              <a:t>4</a:t>
            </a:r>
            <a:r>
              <a:rPr lang="ru-RU" dirty="0" smtClean="0">
                <a:solidFill>
                  <a:srgbClr val="1A11C5"/>
                </a:solidFill>
                <a:latin typeface="Times New Roman" pitchFamily="18" charset="0"/>
                <a:cs typeface="Times New Roman" pitchFamily="18" charset="0"/>
              </a:rPr>
              <a:t>. Рельефный глобус</a:t>
            </a:r>
            <a:endParaRPr lang="ru-RU" dirty="0">
              <a:solidFill>
                <a:srgbClr val="1A11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20" name="Picture 4" descr="Рельефный глобус на литой подставк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3" y="1214422"/>
            <a:ext cx="3786214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Современные глобусы бывают разных видов и размеров. Так, например,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2" tooltip="США"/>
              </a:rPr>
              <a:t>США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создан цифровой видео глобус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1A11C5"/>
                </a:solidFill>
                <a:latin typeface="Times New Roman" pitchFamily="18" charset="0"/>
                <a:cs typeface="Times New Roman" pitchFamily="18" charset="0"/>
              </a:rPr>
              <a:t>Современные глобусы</a:t>
            </a:r>
            <a:endParaRPr lang="ru-RU" sz="4800" i="1" dirty="0">
              <a:solidFill>
                <a:srgbClr val="1A11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D:\2709314-binary-code-on-a-surface-of-a-planet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928802"/>
            <a:ext cx="381000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354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МБОУ Голицынская СОШ №2 Копцева Вита Ивановна, учитель начальных классов</vt:lpstr>
      <vt:lpstr>Что такое глобус?</vt:lpstr>
      <vt:lpstr>Слайд 3</vt:lpstr>
      <vt:lpstr>История глобуса в России</vt:lpstr>
      <vt:lpstr>Виды глобусов: 1. Политический глобус</vt:lpstr>
      <vt:lpstr>2.Географический глобус</vt:lpstr>
      <vt:lpstr>3. Небесный глобус</vt:lpstr>
      <vt:lpstr>4. Рельефный глобус</vt:lpstr>
      <vt:lpstr>Современные глобусы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Глобус</dc:title>
  <dc:creator>User</dc:creator>
  <cp:lastModifiedBy>Аленка</cp:lastModifiedBy>
  <cp:revision>14</cp:revision>
  <dcterms:created xsi:type="dcterms:W3CDTF">2014-10-23T15:36:31Z</dcterms:created>
  <dcterms:modified xsi:type="dcterms:W3CDTF">2014-11-03T07:42:02Z</dcterms:modified>
</cp:coreProperties>
</file>