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6" r:id="rId2"/>
    <p:sldId id="269" r:id="rId3"/>
    <p:sldId id="265" r:id="rId4"/>
    <p:sldId id="257" r:id="rId5"/>
    <p:sldId id="263" r:id="rId6"/>
    <p:sldId id="275" r:id="rId7"/>
    <p:sldId id="283" r:id="rId8"/>
    <p:sldId id="271" r:id="rId9"/>
    <p:sldId id="288" r:id="rId10"/>
    <p:sldId id="284" r:id="rId11"/>
    <p:sldId id="280" r:id="rId12"/>
    <p:sldId id="267" r:id="rId13"/>
    <p:sldId id="293" r:id="rId14"/>
    <p:sldId id="261" r:id="rId15"/>
    <p:sldId id="270" r:id="rId16"/>
    <p:sldId id="262" r:id="rId17"/>
    <p:sldId id="279" r:id="rId18"/>
    <p:sldId id="272" r:id="rId19"/>
    <p:sldId id="273" r:id="rId20"/>
    <p:sldId id="291" r:id="rId21"/>
    <p:sldId id="282" r:id="rId22"/>
    <p:sldId id="295" r:id="rId23"/>
    <p:sldId id="294" r:id="rId24"/>
    <p:sldId id="278" r:id="rId25"/>
    <p:sldId id="276" r:id="rId26"/>
    <p:sldId id="266" r:id="rId27"/>
    <p:sldId id="281" r:id="rId28"/>
    <p:sldId id="258" r:id="rId29"/>
    <p:sldId id="29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1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57DE47-935C-4316-B532-2B079FDAD4F2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9AE720-1783-42F7-81FC-67A23CF20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57DE47-935C-4316-B532-2B079FDAD4F2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AE720-1783-42F7-81FC-67A23CF20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57DE47-935C-4316-B532-2B079FDAD4F2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AE720-1783-42F7-81FC-67A23CF20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57DE47-935C-4316-B532-2B079FDAD4F2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AE720-1783-42F7-81FC-67A23CF206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57DE47-935C-4316-B532-2B079FDAD4F2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AE720-1783-42F7-81FC-67A23CF206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57DE47-935C-4316-B532-2B079FDAD4F2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AE720-1783-42F7-81FC-67A23CF206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57DE47-935C-4316-B532-2B079FDAD4F2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AE720-1783-42F7-81FC-67A23CF20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57DE47-935C-4316-B532-2B079FDAD4F2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AE720-1783-42F7-81FC-67A23CF206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57DE47-935C-4316-B532-2B079FDAD4F2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AE720-1783-42F7-81FC-67A23CF20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C57DE47-935C-4316-B532-2B079FDAD4F2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AE720-1783-42F7-81FC-67A23CF20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57DE47-935C-4316-B532-2B079FDAD4F2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9AE720-1783-42F7-81FC-67A23CF206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C57DE47-935C-4316-B532-2B079FDAD4F2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99AE720-1783-42F7-81FC-67A23CF20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214554"/>
            <a:ext cx="7796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Праздник Конституции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пб\Desktop\зи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966788"/>
            <a:ext cx="6572250" cy="49244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86050" y="285728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Зима в России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пб\Desktop\осень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428604"/>
            <a:ext cx="3294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Осень в России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б\Desktop\МГ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42984"/>
            <a:ext cx="6643734" cy="45720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428604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Москва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сква2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085850"/>
            <a:ext cx="6134100" cy="4686300"/>
          </a:xfrm>
          <a:prstGeom prst="rect">
            <a:avLst/>
          </a:prstGeom>
        </p:spPr>
      </p:pic>
      <p:pic>
        <p:nvPicPr>
          <p:cNvPr id="3" name="Рисунок 2" descr="москва3_0.t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109662"/>
            <a:ext cx="6381773" cy="463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б\Desktop\Сьерра-Леоне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2984"/>
            <a:ext cx="5919816" cy="45720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428604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Сьерра- Леоне</a:t>
            </a: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пб\Desktop\Намиб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6572296" cy="47863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1802" y="285728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Намибия</a:t>
            </a:r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б\Desktop\ватик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71546"/>
            <a:ext cx="6357982" cy="50006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43306" y="357166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Ватикан</a:t>
            </a:r>
            <a:endParaRPr lang="ru-RU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б\Desktop\Израи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6643734" cy="50006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0430" y="357166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Израиль</a:t>
            </a:r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б\Desktop\украин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14422"/>
            <a:ext cx="6429420" cy="46434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500042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Украина</a:t>
            </a:r>
            <a:endParaRPr lang="ru-RU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пб\Desktop\вьетнам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6858048" cy="47863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428604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Вьетнам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б\Desktop\карта Росс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38225"/>
            <a:ext cx="7620000" cy="47815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500042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Российская Федерация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пб\Desktop\Турци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286676" cy="50720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214290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Турция</a:t>
            </a:r>
            <a:endParaRPr lang="ru-RU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пб\Desktop\Флаг росс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52513"/>
            <a:ext cx="7072362" cy="475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лаг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071547"/>
            <a:ext cx="7072337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mi_fla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285860"/>
            <a:ext cx="6000792" cy="4500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642918"/>
            <a:ext cx="6522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Флаг Республики Коми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пб\Desktop\Герб Ком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928670"/>
            <a:ext cx="3857652" cy="42862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285728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Герб Республики Коми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пб\Desktop\Сыктывк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285728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Улицы Сыктывкара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б\Desktop\сыктывкар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868" y="357166"/>
            <a:ext cx="1367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Стела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пб\Desktop\сыктывкар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0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Сыктывкар,Академия</a:t>
            </a:r>
            <a:r>
              <a:rPr lang="ru-RU" sz="3200" dirty="0" smtClean="0">
                <a:solidFill>
                  <a:srgbClr val="FF0000"/>
                </a:solidFill>
              </a:rPr>
              <a:t> наук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б\Desktop\маньпупунё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74"/>
            <a:ext cx="6838975" cy="45720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00042"/>
            <a:ext cx="11104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Одно из десяти чудес </a:t>
            </a:r>
            <a:r>
              <a:rPr lang="ru-RU" sz="3200" dirty="0" err="1" smtClean="0">
                <a:solidFill>
                  <a:srgbClr val="FF0000"/>
                </a:solidFill>
              </a:rPr>
              <a:t>России-Маньпупунёр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714488"/>
            <a:ext cx="7569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Мы любим тебя, Россия</a:t>
            </a:r>
            <a:r>
              <a:rPr lang="ru-RU" sz="3600" dirty="0" smtClean="0">
                <a:solidFill>
                  <a:srgbClr val="FF0000"/>
                </a:solidFill>
              </a:rPr>
              <a:t>!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б\Desktop\Полезные ископаемы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62025"/>
            <a:ext cx="7620000" cy="49339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357166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Полезные ископаемые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б\Desktop\бол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0163" y="990600"/>
            <a:ext cx="6543675" cy="4876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214291"/>
            <a:ext cx="1596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Болота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б\Desktop\БАЙКАЛ ЗИМ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25" y="895350"/>
            <a:ext cx="6762750" cy="50673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357166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Озеро Байкал зимой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пб\Desktop\озе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938" y="1052513"/>
            <a:ext cx="6334125" cy="47529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868" y="428605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Озёра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пб\Desktop\гор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413" y="1047750"/>
            <a:ext cx="6353175" cy="4762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57620" y="285728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Горы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б\Desktop\солнц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25" y="1038225"/>
            <a:ext cx="6381750" cy="47815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496" y="285728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Леса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пб\Desktop\Енис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50"/>
            <a:ext cx="7072362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</TotalTime>
  <Words>50</Words>
  <Application>Microsoft Office PowerPoint</Application>
  <PresentationFormat>Экран (4:3)</PresentationFormat>
  <Paragraphs>25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пб</dc:creator>
  <cp:lastModifiedBy>пб</cp:lastModifiedBy>
  <cp:revision>13</cp:revision>
  <dcterms:created xsi:type="dcterms:W3CDTF">2013-11-07T15:31:40Z</dcterms:created>
  <dcterms:modified xsi:type="dcterms:W3CDTF">2014-02-16T11:36:44Z</dcterms:modified>
</cp:coreProperties>
</file>