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6" r:id="rId2"/>
    <p:sldId id="257" r:id="rId3"/>
    <p:sldId id="256" r:id="rId4"/>
    <p:sldId id="258" r:id="rId5"/>
    <p:sldId id="277" r:id="rId6"/>
    <p:sldId id="284" r:id="rId7"/>
    <p:sldId id="278" r:id="rId8"/>
    <p:sldId id="281" r:id="rId9"/>
    <p:sldId id="279" r:id="rId10"/>
    <p:sldId id="282" r:id="rId11"/>
    <p:sldId id="283" r:id="rId12"/>
    <p:sldId id="268" r:id="rId13"/>
    <p:sldId id="285" r:id="rId14"/>
    <p:sldId id="274" r:id="rId15"/>
    <p:sldId id="275" r:id="rId16"/>
    <p:sldId id="276" r:id="rId17"/>
    <p:sldId id="270" r:id="rId18"/>
    <p:sldId id="269" r:id="rId19"/>
    <p:sldId id="271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5266-F834-40B7-A9F5-30E7D170746D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5FCE-8AFC-4300-812E-6E5913054E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5266-F834-40B7-A9F5-30E7D170746D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5FCE-8AFC-4300-812E-6E5913054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5266-F834-40B7-A9F5-30E7D170746D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5FCE-8AFC-4300-812E-6E5913054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5266-F834-40B7-A9F5-30E7D170746D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5FCE-8AFC-4300-812E-6E5913054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5266-F834-40B7-A9F5-30E7D170746D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1F95FCE-8AFC-4300-812E-6E5913054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5266-F834-40B7-A9F5-30E7D170746D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5FCE-8AFC-4300-812E-6E5913054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5266-F834-40B7-A9F5-30E7D170746D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5FCE-8AFC-4300-812E-6E5913054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5266-F834-40B7-A9F5-30E7D170746D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5FCE-8AFC-4300-812E-6E5913054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5266-F834-40B7-A9F5-30E7D170746D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5FCE-8AFC-4300-812E-6E5913054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5266-F834-40B7-A9F5-30E7D170746D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5FCE-8AFC-4300-812E-6E5913054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5266-F834-40B7-A9F5-30E7D170746D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5FCE-8AFC-4300-812E-6E5913054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D65266-F834-40B7-A9F5-30E7D170746D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F95FCE-8AFC-4300-812E-6E5913054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14290"/>
            <a:ext cx="7786742" cy="164307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ru-RU" sz="6000" dirty="0" smtClean="0">
                <a:solidFill>
                  <a:srgbClr val="92D050"/>
                </a:solidFill>
              </a:rPr>
              <a:t>       Хочу всё знать!</a:t>
            </a:r>
            <a:endParaRPr lang="ru-RU" sz="6000" dirty="0">
              <a:solidFill>
                <a:srgbClr val="92D050"/>
              </a:solidFill>
            </a:endParaRPr>
          </a:p>
        </p:txBody>
      </p:sp>
      <p:pic>
        <p:nvPicPr>
          <p:cNvPr id="1026" name="Picture 2" descr="C:\Documents and Settings\Admin\Рабочий стол\эмблем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928802"/>
            <a:ext cx="5357850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0"/>
            <a:ext cx="7500990" cy="6858000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И сманил он с собой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На прогулку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Краснощёкую сдобную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Булку.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Но чайные чашки в печали,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Стуча и бренча, закричали: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«Бутерброд,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Сумасброд,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Не ходи изворот,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А пойдёшь —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Пропадёшь,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Муре в рот попадёшь!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Муре в рот,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Муре в рот,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Муре в рот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Попадёшь!»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6146" name="Picture 2" descr="C:\Documents and Settings\Admin\Рабочий стол\бутерброд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714884"/>
            <a:ext cx="1857388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Рабочий стол\Новая папка (7)\organizm_vnut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47788" y="-604838"/>
            <a:ext cx="11601451" cy="828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презентация\Новая папка (2)\organizm_vnut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5263" y="-757238"/>
            <a:ext cx="11601451" cy="828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57166"/>
            <a:ext cx="7786742" cy="628654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ru-RU" sz="4000" dirty="0" smtClean="0">
                <a:solidFill>
                  <a:srgbClr val="92D050"/>
                </a:solidFill>
              </a:rPr>
              <a:t>         </a:t>
            </a:r>
          </a:p>
          <a:p>
            <a:pPr algn="l"/>
            <a:r>
              <a:rPr lang="ru-RU" sz="4000" dirty="0" smtClean="0">
                <a:solidFill>
                  <a:srgbClr val="92D050"/>
                </a:solidFill>
              </a:rPr>
              <a:t>Большую помощь пищеварению  </a:t>
            </a:r>
          </a:p>
          <a:p>
            <a:pPr algn="l"/>
            <a:r>
              <a:rPr lang="ru-RU" sz="4000" dirty="0" smtClean="0">
                <a:solidFill>
                  <a:srgbClr val="92D050"/>
                </a:solidFill>
              </a:rPr>
              <a:t>      оказывают уникальные     </a:t>
            </a:r>
          </a:p>
          <a:p>
            <a:pPr algn="l"/>
            <a:r>
              <a:rPr lang="ru-RU" sz="4000" dirty="0" smtClean="0">
                <a:solidFill>
                  <a:srgbClr val="92D050"/>
                </a:solidFill>
              </a:rPr>
              <a:t>               </a:t>
            </a:r>
            <a:r>
              <a:rPr lang="ru-RU" sz="4000" dirty="0" err="1" smtClean="0">
                <a:solidFill>
                  <a:srgbClr val="92D050"/>
                </a:solidFill>
              </a:rPr>
              <a:t>бифидобактерии</a:t>
            </a:r>
            <a:r>
              <a:rPr lang="ru-RU" sz="4000" dirty="0" smtClean="0">
                <a:solidFill>
                  <a:srgbClr val="92D050"/>
                </a:solidFill>
              </a:rPr>
              <a:t> </a:t>
            </a:r>
          </a:p>
          <a:p>
            <a:pPr algn="l"/>
            <a:r>
              <a:rPr lang="ru-RU" sz="4000" dirty="0" smtClean="0">
                <a:solidFill>
                  <a:srgbClr val="92D050"/>
                </a:solidFill>
              </a:rPr>
              <a:t>                       </a:t>
            </a:r>
            <a:r>
              <a:rPr lang="ru-RU" sz="4000" dirty="0" smtClean="0">
                <a:solidFill>
                  <a:srgbClr val="FF0000"/>
                </a:solidFill>
              </a:rPr>
              <a:t>«</a:t>
            </a:r>
            <a:r>
              <a:rPr lang="ru-RU" sz="4000" dirty="0" err="1" smtClean="0">
                <a:solidFill>
                  <a:srgbClr val="FF0000"/>
                </a:solidFill>
              </a:rPr>
              <a:t>Активия</a:t>
            </a:r>
            <a:r>
              <a:rPr lang="ru-RU" sz="4000" dirty="0" smtClean="0">
                <a:solidFill>
                  <a:srgbClr val="FF0000"/>
                </a:solidFill>
              </a:rPr>
              <a:t>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Admin\Рабочий стол\бутерброд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643446"/>
            <a:ext cx="1857388" cy="1533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715436" cy="62151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ru-RU" sz="4000" dirty="0" smtClean="0">
                <a:solidFill>
                  <a:srgbClr val="92D050"/>
                </a:solidFill>
              </a:rPr>
              <a:t>      Обсудите высказывание древнего                    </a:t>
            </a:r>
            <a:r>
              <a:rPr lang="ru-RU" sz="800" dirty="0" smtClean="0">
                <a:solidFill>
                  <a:srgbClr val="92D050"/>
                </a:solidFill>
              </a:rPr>
              <a:t>.</a:t>
            </a:r>
            <a:r>
              <a:rPr lang="ru-RU" sz="4000" dirty="0" smtClean="0">
                <a:solidFill>
                  <a:srgbClr val="92D050"/>
                </a:solidFill>
              </a:rPr>
              <a:t>           мудреца и врача Авиценны:</a:t>
            </a:r>
          </a:p>
          <a:p>
            <a:pPr algn="l"/>
            <a:endParaRPr lang="ru-RU" sz="4000" dirty="0" smtClean="0"/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«В еде не будь до всякой пищи падок, </a:t>
            </a: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        Знай точно время , </a:t>
            </a: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                   место и порядок».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6386" name="Picture 2" descr="C:\Documents and Settings\Admin\Рабочий стол\бутерброд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1" y="4643446"/>
            <a:ext cx="1857388" cy="1533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14290"/>
            <a:ext cx="8715404" cy="635798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ru-RU" sz="4000" dirty="0" smtClean="0"/>
              <a:t>                </a:t>
            </a:r>
          </a:p>
          <a:p>
            <a:r>
              <a:rPr lang="ru-RU" sz="4000" dirty="0" smtClean="0"/>
              <a:t>  </a:t>
            </a:r>
            <a:r>
              <a:rPr lang="ru-RU" sz="4000" dirty="0" smtClean="0">
                <a:solidFill>
                  <a:srgbClr val="FF0000"/>
                </a:solidFill>
              </a:rPr>
              <a:t>Предупреждаю!  </a:t>
            </a:r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4000" dirty="0" smtClean="0">
                <a:solidFill>
                  <a:schemeClr val="bg1"/>
                </a:solidFill>
              </a:rPr>
              <a:t>   Питание всухомятку часто приводит к заболеванию пищеварительной        системы.                                                                    А это отражается на здоровье всего организма.</a:t>
            </a:r>
          </a:p>
          <a:p>
            <a:pPr algn="l"/>
            <a:endParaRPr lang="ru-RU" dirty="0" smtClean="0"/>
          </a:p>
        </p:txBody>
      </p:sp>
      <p:pic>
        <p:nvPicPr>
          <p:cNvPr id="17412" name="Picture 4" descr="C:\Documents and Settings\Admin\Рабочий стол\бутерброд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714884"/>
            <a:ext cx="1928826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28604"/>
            <a:ext cx="8501122" cy="642939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ru-RU" sz="4000" dirty="0" smtClean="0">
                <a:solidFill>
                  <a:srgbClr val="92D050"/>
                </a:solidFill>
              </a:rPr>
              <a:t>      </a:t>
            </a:r>
          </a:p>
          <a:p>
            <a:pPr algn="l"/>
            <a:r>
              <a:rPr lang="ru-RU" sz="4000" dirty="0" smtClean="0">
                <a:solidFill>
                  <a:srgbClr val="92D050"/>
                </a:solidFill>
              </a:rPr>
              <a:t>         В чём правильность изречения:</a:t>
            </a:r>
            <a:endParaRPr lang="ru-RU" sz="1400" dirty="0" smtClean="0">
              <a:solidFill>
                <a:srgbClr val="92D050"/>
              </a:solidFill>
            </a:endParaRP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  «Завтрак съешь сам, обед подели с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                      </a:t>
            </a:r>
            <a:r>
              <a:rPr lang="ru-RU" sz="4000" dirty="0" smtClean="0">
                <a:solidFill>
                  <a:schemeClr val="bg1"/>
                </a:solidFill>
              </a:rPr>
              <a:t>другом, ужин отдай врагу» ?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Picture 4" descr="C:\Documents and Settings\Admin\Рабочий стол\бутерброд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643446"/>
            <a:ext cx="1928826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92D050"/>
                </a:solidFill>
              </a:rPr>
              <a:t>Расставьте  правильно названия элементов пищеварительной </a:t>
            </a:r>
            <a:br>
              <a:rPr lang="ru-RU" sz="2800" dirty="0" smtClean="0">
                <a:solidFill>
                  <a:srgbClr val="92D050"/>
                </a:solidFill>
              </a:rPr>
            </a:br>
            <a:r>
              <a:rPr lang="ru-RU" sz="2800" dirty="0" smtClean="0">
                <a:solidFill>
                  <a:srgbClr val="92D050"/>
                </a:solidFill>
              </a:rPr>
              <a:t>системы</a:t>
            </a:r>
            <a:endParaRPr lang="ru-RU" sz="28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                                                            </a:t>
            </a:r>
            <a:r>
              <a:rPr lang="ru-RU" sz="34300" dirty="0" smtClean="0">
                <a:solidFill>
                  <a:srgbClr val="C00000"/>
                </a:solidFill>
              </a:rPr>
              <a:t> </a:t>
            </a:r>
            <a:r>
              <a:rPr lang="en-US" sz="34300" dirty="0" smtClean="0">
                <a:solidFill>
                  <a:srgbClr val="C00000"/>
                </a:solidFill>
              </a:rPr>
              <a:t>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Documents and Settings\Admin\Рабочий стол\бутерб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306"/>
            <a:ext cx="4857784" cy="3619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Рабочий стол\презентация\Новая папка (4)\organizm_vnut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4588" y="-604838"/>
            <a:ext cx="11601451" cy="828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Admin\Рабочий стол\презентация\organizm_vnut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47788" y="-688975"/>
            <a:ext cx="11601451" cy="828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88" y="0"/>
            <a:ext cx="8858312" cy="6274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357166"/>
            <a:ext cx="4929190" cy="6357982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FF0000"/>
                </a:solidFill>
              </a:rPr>
              <a:t>       Выводы:</a:t>
            </a:r>
          </a:p>
          <a:p>
            <a:pPr algn="l"/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3000" dirty="0" smtClean="0">
                <a:solidFill>
                  <a:srgbClr val="FF0000"/>
                </a:solidFill>
              </a:rPr>
              <a:t>√</a:t>
            </a:r>
            <a:r>
              <a:rPr lang="ru-RU" sz="3000" dirty="0" smtClean="0"/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Органы пищеварения переваривают пищу  и обеспечивают организм питательными веществами.</a:t>
            </a:r>
            <a:endParaRPr lang="ru-RU" sz="800" dirty="0" smtClean="0">
              <a:solidFill>
                <a:schemeClr val="bg1"/>
              </a:solidFill>
            </a:endParaRPr>
          </a:p>
          <a:p>
            <a:pPr algn="l"/>
            <a:endParaRPr lang="ru-RU" sz="800" dirty="0" smtClean="0">
              <a:solidFill>
                <a:schemeClr val="bg1"/>
              </a:solidFill>
            </a:endParaRPr>
          </a:p>
          <a:p>
            <a:pPr algn="l"/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smtClean="0">
                <a:solidFill>
                  <a:srgbClr val="FF0000"/>
                </a:solidFill>
              </a:rPr>
              <a:t>√</a:t>
            </a:r>
            <a:r>
              <a:rPr lang="ru-RU" sz="3000" dirty="0" smtClean="0"/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Все органы пищевари-тельной системы работают чётко и последовательно. Задача человека- не мешать природному порядку и вовремя есть.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C:\Documents and Settings\Admin\Рабочий стол\бутерброд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3786214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142984"/>
            <a:ext cx="8358246" cy="1643074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Длинная дорога бутерброда. </a:t>
            </a:r>
            <a:r>
              <a:rPr lang="en-US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en-US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Система органов пищеварения.</a:t>
            </a:r>
            <a:endParaRPr lang="ru-RU" cap="none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6" name="Picture 2" descr="C:\Documents and Settings\Admin\Рабочий стол\бутерб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429000"/>
            <a:ext cx="4572032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2" descr="C:\Documents and Settings\Admin\Рабочий стол\бутерб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500438"/>
            <a:ext cx="4572032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85728"/>
            <a:ext cx="6400800" cy="17526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Ротовая полость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\Рабочий стол\{UsP} Dionis\p_21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57256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Новая папка (5)\organizm_vnut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82725" y="-671513"/>
            <a:ext cx="11601450" cy="828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85728"/>
            <a:ext cx="8072494" cy="614366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ru-RU" sz="4000" dirty="0" smtClean="0">
                <a:solidFill>
                  <a:srgbClr val="92D050"/>
                </a:solidFill>
              </a:rPr>
              <a:t>Посмотрите рентгеновскую съёмку</a:t>
            </a:r>
          </a:p>
          <a:p>
            <a:pPr algn="l"/>
            <a:r>
              <a:rPr lang="ru-RU" sz="4000" dirty="0" smtClean="0">
                <a:solidFill>
                  <a:srgbClr val="92D050"/>
                </a:solidFill>
              </a:rPr>
              <a:t>            передвижения пищи</a:t>
            </a:r>
          </a:p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Куда попадает кусочек бутерброда?                     .                                            </a:t>
            </a:r>
            <a:r>
              <a:rPr lang="ru-RU" sz="19900" dirty="0" smtClean="0">
                <a:solidFill>
                  <a:srgbClr val="FF0000"/>
                </a:solidFill>
              </a:rPr>
              <a:t>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Documents and Settings\Admin\Рабочий стол\бутерброд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786058"/>
            <a:ext cx="342902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Новая папка (6)\organizm_vnut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3525" y="-604838"/>
            <a:ext cx="11601450" cy="828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14290"/>
            <a:ext cx="6400800" cy="1752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ru-RU" sz="6600" dirty="0" smtClean="0">
                <a:solidFill>
                  <a:srgbClr val="92D050"/>
                </a:solidFill>
              </a:rPr>
              <a:t>   </a:t>
            </a:r>
            <a:r>
              <a:rPr lang="ru-RU" sz="6600" dirty="0" err="1" smtClean="0">
                <a:solidFill>
                  <a:srgbClr val="92D050"/>
                </a:solidFill>
              </a:rPr>
              <a:t>Физминутка</a:t>
            </a:r>
            <a:r>
              <a:rPr lang="ru-RU" sz="6600" dirty="0" smtClean="0">
                <a:solidFill>
                  <a:srgbClr val="92D050"/>
                </a:solidFill>
              </a:rPr>
              <a:t> </a:t>
            </a:r>
            <a:endParaRPr lang="ru-RU" sz="6600" dirty="0">
              <a:solidFill>
                <a:srgbClr val="92D050"/>
              </a:solidFill>
            </a:endParaRPr>
          </a:p>
        </p:txBody>
      </p:sp>
      <p:pic>
        <p:nvPicPr>
          <p:cNvPr id="5122" name="Picture 2" descr="C:\Documents and Settings\Admin\Рабочий стол\бутерброд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62162"/>
            <a:ext cx="6000792" cy="4152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786842" cy="650083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dirty="0" smtClean="0">
                <a:solidFill>
                  <a:srgbClr val="92D050"/>
                </a:solidFill>
              </a:rPr>
              <a:t>Бутерброд </a:t>
            </a:r>
            <a:r>
              <a:rPr lang="ru-RU" sz="4000" i="1" dirty="0" smtClean="0"/>
              <a:t>                                                </a:t>
            </a:r>
            <a:r>
              <a:rPr lang="ru-RU" sz="3200" i="1" dirty="0" smtClean="0"/>
              <a:t>(Корней Чуковский</a:t>
            </a:r>
            <a:r>
              <a:rPr lang="ru-RU" sz="3200" dirty="0" smtClean="0"/>
              <a:t>)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200" dirty="0" smtClean="0">
                <a:solidFill>
                  <a:schemeClr val="bg1"/>
                </a:solidFill>
              </a:rPr>
              <a:t>Как у наших ворот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За горою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Жил да был бутерброд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С колбасою.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Захотелось ему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Прогуляться,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На траве-мураве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Поваляться.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7170" name="Picture 2" descr="C:\Documents and Settings\Admin\Рабочий стол\бутерброд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714884"/>
            <a:ext cx="1785950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835</TotalTime>
  <Words>163</Words>
  <Application>Microsoft Office PowerPoint</Application>
  <PresentationFormat>Экран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Слайд 1</vt:lpstr>
      <vt:lpstr>Слайд 2</vt:lpstr>
      <vt:lpstr>Длинная дорога бутерброда.  Система органов пищеварения.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Расставьте  правильно названия элементов пищеварительной  системы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Длинная дорога бутерброда. Система органов пищеварения.</dc:title>
  <dc:creator>Admin</dc:creator>
  <cp:lastModifiedBy>User</cp:lastModifiedBy>
  <cp:revision>77</cp:revision>
  <dcterms:created xsi:type="dcterms:W3CDTF">2009-04-07T05:28:30Z</dcterms:created>
  <dcterms:modified xsi:type="dcterms:W3CDTF">2010-09-29T00:08:53Z</dcterms:modified>
</cp:coreProperties>
</file>