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96143"/>
          </a:xfrm>
        </p:spPr>
        <p:txBody>
          <a:bodyPr/>
          <a:lstStyle/>
          <a:p>
            <a:r>
              <a:rPr lang="ru-RU" dirty="0" smtClean="0"/>
              <a:t>Николай Носов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682" y="1714182"/>
            <a:ext cx="4572635" cy="34296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09912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отгадайте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116195"/>
              </p:ext>
            </p:extLst>
          </p:nvPr>
        </p:nvGraphicFramePr>
        <p:xfrm>
          <a:off x="1691680" y="1844824"/>
          <a:ext cx="6336700" cy="3578418"/>
        </p:xfrm>
        <a:graphic>
          <a:graphicData uri="http://schemas.openxmlformats.org/drawingml/2006/table">
            <a:tbl>
              <a:tblPr firstRow="1" firstCol="1" lastCol="1" bandRow="1"/>
              <a:tblGrid>
                <a:gridCol w="472249"/>
                <a:gridCol w="467458"/>
                <a:gridCol w="467458"/>
                <a:gridCol w="468142"/>
                <a:gridCol w="468142"/>
                <a:gridCol w="468142"/>
                <a:gridCol w="468142"/>
                <a:gridCol w="468142"/>
                <a:gridCol w="468142"/>
                <a:gridCol w="468142"/>
                <a:gridCol w="468142"/>
                <a:gridCol w="468142"/>
                <a:gridCol w="497162"/>
                <a:gridCol w="219095"/>
              </a:tblGrid>
              <a:tr h="228095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095">
                <a:tc rowSpan="11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11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1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677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95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9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95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95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95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095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095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095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095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914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31950" y="2219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20379"/>
            <a:ext cx="2160240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42377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457200"/>
            <a:ext cx="5938837" cy="594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29981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6604216"/>
              </p:ext>
            </p:extLst>
          </p:nvPr>
        </p:nvGraphicFramePr>
        <p:xfrm>
          <a:off x="1115615" y="2123528"/>
          <a:ext cx="7704851" cy="3786249"/>
        </p:xfrm>
        <a:graphic>
          <a:graphicData uri="http://schemas.openxmlformats.org/drawingml/2006/table">
            <a:tbl>
              <a:tblPr firstRow="1" firstCol="1" lastCol="1" bandRow="1"/>
              <a:tblGrid>
                <a:gridCol w="574212"/>
                <a:gridCol w="568387"/>
                <a:gridCol w="568387"/>
                <a:gridCol w="569218"/>
                <a:gridCol w="569218"/>
                <a:gridCol w="569218"/>
                <a:gridCol w="569218"/>
                <a:gridCol w="569218"/>
                <a:gridCol w="569218"/>
                <a:gridCol w="569218"/>
                <a:gridCol w="569218"/>
                <a:gridCol w="569218"/>
                <a:gridCol w="569218"/>
                <a:gridCol w="301685"/>
              </a:tblGrid>
              <a:tr h="242890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 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 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 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 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890">
                <a:tc rowSpan="11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11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1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046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 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 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 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9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 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9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9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9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9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289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89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 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 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89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89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8. 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41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31950" y="21240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8367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TC102455519[[fn=Зима]]</Template>
  <TotalTime>5</TotalTime>
  <Words>111</Words>
  <Application>Microsoft Office PowerPoint</Application>
  <PresentationFormat>Экран (4:3)</PresentationFormat>
  <Paragraphs>190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Николай Носов</vt:lpstr>
      <vt:lpstr>отгадайте</vt:lpstr>
      <vt:lpstr>Презентация PowerPoint</vt:lpstr>
      <vt:lpstr>ответы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Николай Носов</dc:title>
  <dc:creator>Zema</dc:creator>
  <cp:lastModifiedBy>Zema</cp:lastModifiedBy>
  <cp:revision>3</cp:revision>
  <dcterms:created xsi:type="dcterms:W3CDTF">2013-12-01T06:57:09Z</dcterms:created>
  <dcterms:modified xsi:type="dcterms:W3CDTF">2013-12-01T09:10:03Z</dcterms:modified>
</cp:coreProperties>
</file>