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97CF-885C-4A1C-A935-163180AFBA8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FFA0-ECBB-41EB-9420-AD82A541A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3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FA0-ECBB-41EB-9420-AD82A541A7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u="sng" dirty="0" smtClean="0"/>
              <a:t>Николай Носов</a:t>
            </a:r>
            <a:br>
              <a:rPr lang="ru-RU" sz="6000" b="1" i="1" u="sng" dirty="0" smtClean="0"/>
            </a:br>
            <a:r>
              <a:rPr lang="ru-RU" sz="6000" b="1" i="1" u="sng" dirty="0" smtClean="0"/>
              <a:t> </a:t>
            </a:r>
            <a:endParaRPr lang="ru-RU" sz="60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7200928" cy="2239658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ОРЛОВ АЛЕКСАНДР</a:t>
            </a:r>
          </a:p>
          <a:p>
            <a:r>
              <a:rPr lang="ru-RU" sz="1600" dirty="0" smtClean="0"/>
              <a:t>КОРОБЧЕНКО АНАСТАСИЯ</a:t>
            </a:r>
          </a:p>
          <a:p>
            <a:r>
              <a:rPr lang="ru-RU" sz="1600" dirty="0" smtClean="0"/>
              <a:t>ТИМОФЕЕВА ВАЛЕРИЯ</a:t>
            </a:r>
          </a:p>
          <a:p>
            <a:r>
              <a:rPr lang="ru-RU" sz="1600" dirty="0" smtClean="0"/>
              <a:t>МАЛЫШЕВ ИЛЬЯ</a:t>
            </a:r>
          </a:p>
          <a:p>
            <a:r>
              <a:rPr lang="ru-RU" sz="1600" dirty="0" smtClean="0"/>
              <a:t>МБОУ ДОД «ЦИТ»  </a:t>
            </a:r>
          </a:p>
          <a:p>
            <a:r>
              <a:rPr lang="ru-RU" sz="1600" dirty="0" smtClean="0"/>
              <a:t> кружок «Я – исследователь» 1й год обучения</a:t>
            </a:r>
          </a:p>
          <a:p>
            <a:r>
              <a:rPr lang="ru-RU" sz="1600" b="1" i="1" dirty="0" smtClean="0"/>
              <a:t>                 ПЕДАГОГ КАЛУГИНА О.В.</a:t>
            </a:r>
            <a:endParaRPr lang="ru-RU" sz="1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34260"/>
              </p:ext>
            </p:extLst>
          </p:nvPr>
        </p:nvGraphicFramePr>
        <p:xfrm>
          <a:off x="539552" y="116632"/>
          <a:ext cx="8032959" cy="5256581"/>
        </p:xfrm>
        <a:graphic>
          <a:graphicData uri="http://schemas.openxmlformats.org/drawingml/2006/table">
            <a:tbl>
              <a:tblPr/>
              <a:tblGrid>
                <a:gridCol w="364646"/>
                <a:gridCol w="364646"/>
                <a:gridCol w="363847"/>
                <a:gridCol w="364646"/>
                <a:gridCol w="363847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364646"/>
                <a:gridCol w="102777"/>
                <a:gridCol w="261869"/>
                <a:gridCol w="364646"/>
                <a:gridCol w="741637"/>
              </a:tblGrid>
              <a:tr h="383554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8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5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10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7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4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6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9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1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2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3</a:t>
                      </a:r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8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Autofit/>
          </a:bodyPr>
          <a:lstStyle/>
          <a:p>
            <a:r>
              <a:rPr lang="ru-RU" sz="1400" i="1" u="sng" dirty="0" smtClean="0"/>
              <a:t>ПО ГОРИЗОНТАЛИ</a:t>
            </a:r>
            <a:r>
              <a:rPr lang="ru-RU" sz="1400" i="1" dirty="0" smtClean="0"/>
              <a:t>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1.</a:t>
            </a:r>
            <a:r>
              <a:rPr lang="ru-RU" sz="1400" i="1" dirty="0" smtClean="0"/>
              <a:t>   -   В кино они взяли билеты и купили два мятных пряника. Вдруг зазвонил звонок. Костя бросился занимать место, а Шурик где-то застрял. Вот Костя занял два места.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3. </a:t>
            </a:r>
            <a:r>
              <a:rPr lang="ru-RU" sz="1400" i="1" dirty="0" smtClean="0"/>
              <a:t>« Федина ….».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6. </a:t>
            </a:r>
            <a:r>
              <a:rPr lang="ru-RU" sz="1400" i="1" dirty="0" smtClean="0"/>
              <a:t>Название этого рассказа произошло от названия предмета, который купили Мишка и его друзья.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7. </a:t>
            </a:r>
            <a:r>
              <a:rPr lang="ru-RU" sz="1400" i="1" dirty="0" smtClean="0"/>
              <a:t>Герой этого рассказа Федя Рыбкин насмешил весь класс.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9. </a:t>
            </a:r>
            <a:r>
              <a:rPr lang="ru-RU" sz="1400" i="1" dirty="0" smtClean="0"/>
              <a:t>« Три </a:t>
            </a:r>
            <a:r>
              <a:rPr lang="ru-RU" sz="1400" i="1" dirty="0" smtClean="0"/>
              <a:t>……..».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u="sng" dirty="0" smtClean="0"/>
              <a:t>ПО ВЕРТИКАЛИ: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</a:t>
            </a:r>
            <a:r>
              <a:rPr lang="ru-RU" sz="1400" i="1" dirty="0" smtClean="0"/>
              <a:t>- Эх, мне бы еще пуговицы научиться пришивать, да  жаль, ни одна не  оторвалась! Ну ничего. Когда-нибудь оторвется – обязательно сам пришью.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</a:t>
            </a:r>
            <a:r>
              <a:rPr lang="ru-RU" sz="1400" i="1" dirty="0" smtClean="0"/>
              <a:t>« Мишкина …..».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5. </a:t>
            </a:r>
            <a:r>
              <a:rPr lang="ru-RU" sz="1400" i="1" dirty="0" smtClean="0"/>
              <a:t>Как называется рассказ, герои которого, сидя на скамейке, соревновались «кто кого переврет»?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8. </a:t>
            </a:r>
            <a:r>
              <a:rPr lang="ru-RU" sz="1400" i="1" dirty="0" smtClean="0"/>
              <a:t>« Живая ….».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10. </a:t>
            </a:r>
            <a:r>
              <a:rPr lang="ru-RU" sz="1400" i="1" dirty="0" smtClean="0"/>
              <a:t>Герой этого рассказа выстрелом из пистолета напугал старушку.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26200"/>
              </p:ext>
            </p:extLst>
          </p:nvPr>
        </p:nvGraphicFramePr>
        <p:xfrm>
          <a:off x="428599" y="510034"/>
          <a:ext cx="7527775" cy="4850673"/>
        </p:xfrm>
        <a:graphic>
          <a:graphicData uri="http://schemas.openxmlformats.org/drawingml/2006/table">
            <a:tbl>
              <a:tblPr/>
              <a:tblGrid>
                <a:gridCol w="365949"/>
                <a:gridCol w="365949"/>
                <a:gridCol w="365147"/>
                <a:gridCol w="365949"/>
                <a:gridCol w="365147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365949"/>
                <a:gridCol w="210399"/>
              </a:tblGrid>
              <a:tr h="215387">
                <a:tc rowSpan="2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9">
                <a:tc gridSpan="7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1">
                <a:tc rowSpan="3" gridSpan="3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1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 6.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01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 2.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20395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22280" cy="23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00" y="4221088"/>
            <a:ext cx="176451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</TotalTime>
  <Words>121</Words>
  <Application>Microsoft Office PowerPoint</Application>
  <PresentationFormat>Экран (4:3)</PresentationFormat>
  <Paragraphs>101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Николай Носов  </vt:lpstr>
      <vt:lpstr>Презентация PowerPoint</vt:lpstr>
      <vt:lpstr>ПО ГОРИЗОНТАЛИ: 1.   -   В кино они взяли билеты и купили два мятных пряника. Вдруг зазвонил звонок. Костя бросился занимать место, а Шурик где-то застрял. Вот Костя занял два места.  3. « Федина ….». 6. Название этого рассказа произошло от названия предмета, который купили Мишка и его друзья. 7. Герой этого рассказа Федя Рыбкин насмешил весь класс. 9. « Три ……..».   ПО ВЕРТИКАЛИ: 2.- Эх, мне бы еще пуговицы научиться пришивать, да  жаль, ни одна не  оторвалась! Ну ничего. Когда-нибудь оторвется – обязательно сам пришью. 4. « Мишкина …..». 5. Как называется рассказ, герои которого, сидя на скамейке, соревновались «кто кого переврет»? 8. « Живая ….». 10. Герой этого рассказа выстрелом из пистолета напугал старушку.    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Носов  </dc:title>
  <dc:creator>Елена</dc:creator>
  <cp:lastModifiedBy>Zema</cp:lastModifiedBy>
  <cp:revision>9</cp:revision>
  <dcterms:created xsi:type="dcterms:W3CDTF">2013-12-03T13:27:12Z</dcterms:created>
  <dcterms:modified xsi:type="dcterms:W3CDTF">2013-12-03T15:26:59Z</dcterms:modified>
</cp:coreProperties>
</file>